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4" r:id="rId2"/>
    <p:sldId id="275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663300"/>
    <a:srgbClr val="CC6600"/>
    <a:srgbClr val="666633"/>
    <a:srgbClr val="99CCFF"/>
    <a:srgbClr val="CC9900"/>
    <a:srgbClr val="FFFF99"/>
    <a:srgbClr val="CCCCFF"/>
    <a:srgbClr val="FFCC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162690" y="4987365"/>
            <a:ext cx="1904964" cy="1155026"/>
            <a:chOff x="2368867" y="4792019"/>
            <a:chExt cx="2353223" cy="1545718"/>
          </a:xfrm>
        </p:grpSpPr>
        <p:sp>
          <p:nvSpPr>
            <p:cNvPr id="137" name="Oval 338"/>
            <p:cNvSpPr>
              <a:spLocks noChangeArrowheads="1"/>
            </p:cNvSpPr>
            <p:nvPr/>
          </p:nvSpPr>
          <p:spPr bwMode="auto">
            <a:xfrm rot="1082160" flipH="1">
              <a:off x="3867124" y="4793375"/>
              <a:ext cx="854966" cy="606534"/>
            </a:xfrm>
            <a:custGeom>
              <a:avLst/>
              <a:gdLst>
                <a:gd name="connsiteX0" fmla="*/ 0 w 974132"/>
                <a:gd name="connsiteY0" fmla="*/ 245531 h 491061"/>
                <a:gd name="connsiteX1" fmla="*/ 487066 w 974132"/>
                <a:gd name="connsiteY1" fmla="*/ 0 h 491061"/>
                <a:gd name="connsiteX2" fmla="*/ 974132 w 974132"/>
                <a:gd name="connsiteY2" fmla="*/ 245531 h 491061"/>
                <a:gd name="connsiteX3" fmla="*/ 487066 w 974132"/>
                <a:gd name="connsiteY3" fmla="*/ 491062 h 491061"/>
                <a:gd name="connsiteX4" fmla="*/ 0 w 974132"/>
                <a:gd name="connsiteY4" fmla="*/ 245531 h 491061"/>
                <a:gd name="connsiteX0" fmla="*/ 0 w 1052333"/>
                <a:gd name="connsiteY0" fmla="*/ 258606 h 491128"/>
                <a:gd name="connsiteX1" fmla="*/ 565267 w 1052333"/>
                <a:gd name="connsiteY1" fmla="*/ 31 h 491128"/>
                <a:gd name="connsiteX2" fmla="*/ 1052333 w 1052333"/>
                <a:gd name="connsiteY2" fmla="*/ 245562 h 491128"/>
                <a:gd name="connsiteX3" fmla="*/ 565267 w 1052333"/>
                <a:gd name="connsiteY3" fmla="*/ 491093 h 491128"/>
                <a:gd name="connsiteX4" fmla="*/ 0 w 1052333"/>
                <a:gd name="connsiteY4" fmla="*/ 258606 h 491128"/>
                <a:gd name="connsiteX0" fmla="*/ 25617 w 1077950"/>
                <a:gd name="connsiteY0" fmla="*/ 258606 h 495130"/>
                <a:gd name="connsiteX1" fmla="*/ 590884 w 1077950"/>
                <a:gd name="connsiteY1" fmla="*/ 31 h 495130"/>
                <a:gd name="connsiteX2" fmla="*/ 1077950 w 1077950"/>
                <a:gd name="connsiteY2" fmla="*/ 245562 h 495130"/>
                <a:gd name="connsiteX3" fmla="*/ 590884 w 1077950"/>
                <a:gd name="connsiteY3" fmla="*/ 491093 h 495130"/>
                <a:gd name="connsiteX4" fmla="*/ 146554 w 1077950"/>
                <a:gd name="connsiteY4" fmla="*/ 388464 h 495130"/>
                <a:gd name="connsiteX5" fmla="*/ 25617 w 1077950"/>
                <a:gd name="connsiteY5" fmla="*/ 258606 h 495130"/>
                <a:gd name="connsiteX0" fmla="*/ 25617 w 1077950"/>
                <a:gd name="connsiteY0" fmla="*/ 258606 h 501811"/>
                <a:gd name="connsiteX1" fmla="*/ 590884 w 1077950"/>
                <a:gd name="connsiteY1" fmla="*/ 31 h 501811"/>
                <a:gd name="connsiteX2" fmla="*/ 1077950 w 1077950"/>
                <a:gd name="connsiteY2" fmla="*/ 245562 h 501811"/>
                <a:gd name="connsiteX3" fmla="*/ 590884 w 1077950"/>
                <a:gd name="connsiteY3" fmla="*/ 491093 h 501811"/>
                <a:gd name="connsiteX4" fmla="*/ 302515 w 1077950"/>
                <a:gd name="connsiteY4" fmla="*/ 450994 h 501811"/>
                <a:gd name="connsiteX5" fmla="*/ 146554 w 1077950"/>
                <a:gd name="connsiteY5" fmla="*/ 388464 h 501811"/>
                <a:gd name="connsiteX6" fmla="*/ 25617 w 1077950"/>
                <a:gd name="connsiteY6" fmla="*/ 258606 h 501811"/>
                <a:gd name="connsiteX0" fmla="*/ 25617 w 1077950"/>
                <a:gd name="connsiteY0" fmla="*/ 258606 h 511744"/>
                <a:gd name="connsiteX1" fmla="*/ 590884 w 1077950"/>
                <a:gd name="connsiteY1" fmla="*/ 31 h 511744"/>
                <a:gd name="connsiteX2" fmla="*/ 1077950 w 1077950"/>
                <a:gd name="connsiteY2" fmla="*/ 245562 h 511744"/>
                <a:gd name="connsiteX3" fmla="*/ 590884 w 1077950"/>
                <a:gd name="connsiteY3" fmla="*/ 491093 h 511744"/>
                <a:gd name="connsiteX4" fmla="*/ 434332 w 1077950"/>
                <a:gd name="connsiteY4" fmla="*/ 493419 h 511744"/>
                <a:gd name="connsiteX5" fmla="*/ 302515 w 1077950"/>
                <a:gd name="connsiteY5" fmla="*/ 450994 h 511744"/>
                <a:gd name="connsiteX6" fmla="*/ 146554 w 1077950"/>
                <a:gd name="connsiteY6" fmla="*/ 388464 h 511744"/>
                <a:gd name="connsiteX7" fmla="*/ 25617 w 1077950"/>
                <a:gd name="connsiteY7" fmla="*/ 258606 h 511744"/>
                <a:gd name="connsiteX0" fmla="*/ 39232 w 1091565"/>
                <a:gd name="connsiteY0" fmla="*/ 258606 h 511744"/>
                <a:gd name="connsiteX1" fmla="*/ 604499 w 1091565"/>
                <a:gd name="connsiteY1" fmla="*/ 31 h 511744"/>
                <a:gd name="connsiteX2" fmla="*/ 1091565 w 1091565"/>
                <a:gd name="connsiteY2" fmla="*/ 245562 h 511744"/>
                <a:gd name="connsiteX3" fmla="*/ 604499 w 1091565"/>
                <a:gd name="connsiteY3" fmla="*/ 491093 h 511744"/>
                <a:gd name="connsiteX4" fmla="*/ 447947 w 1091565"/>
                <a:gd name="connsiteY4" fmla="*/ 493419 h 511744"/>
                <a:gd name="connsiteX5" fmla="*/ 316130 w 1091565"/>
                <a:gd name="connsiteY5" fmla="*/ 450994 h 511744"/>
                <a:gd name="connsiteX6" fmla="*/ 160169 w 1091565"/>
                <a:gd name="connsiteY6" fmla="*/ 388464 h 511744"/>
                <a:gd name="connsiteX7" fmla="*/ 60770 w 1091565"/>
                <a:gd name="connsiteY7" fmla="*/ 348985 h 511744"/>
                <a:gd name="connsiteX8" fmla="*/ 39232 w 1091565"/>
                <a:gd name="connsiteY8" fmla="*/ 258606 h 511744"/>
                <a:gd name="connsiteX0" fmla="*/ 75467 w 1127800"/>
                <a:gd name="connsiteY0" fmla="*/ 258606 h 511744"/>
                <a:gd name="connsiteX1" fmla="*/ 640734 w 1127800"/>
                <a:gd name="connsiteY1" fmla="*/ 31 h 511744"/>
                <a:gd name="connsiteX2" fmla="*/ 1127800 w 1127800"/>
                <a:gd name="connsiteY2" fmla="*/ 245562 h 511744"/>
                <a:gd name="connsiteX3" fmla="*/ 640734 w 1127800"/>
                <a:gd name="connsiteY3" fmla="*/ 491093 h 511744"/>
                <a:gd name="connsiteX4" fmla="*/ 484182 w 1127800"/>
                <a:gd name="connsiteY4" fmla="*/ 493419 h 511744"/>
                <a:gd name="connsiteX5" fmla="*/ 352365 w 1127800"/>
                <a:gd name="connsiteY5" fmla="*/ 450994 h 511744"/>
                <a:gd name="connsiteX6" fmla="*/ 196404 w 1127800"/>
                <a:gd name="connsiteY6" fmla="*/ 388464 h 511744"/>
                <a:gd name="connsiteX7" fmla="*/ 18805 w 1127800"/>
                <a:gd name="connsiteY7" fmla="*/ 362029 h 511744"/>
                <a:gd name="connsiteX8" fmla="*/ 75467 w 1127800"/>
                <a:gd name="connsiteY8" fmla="*/ 258606 h 511744"/>
                <a:gd name="connsiteX0" fmla="*/ 75467 w 1127800"/>
                <a:gd name="connsiteY0" fmla="*/ 258606 h 511744"/>
                <a:gd name="connsiteX1" fmla="*/ 640734 w 1127800"/>
                <a:gd name="connsiteY1" fmla="*/ 31 h 511744"/>
                <a:gd name="connsiteX2" fmla="*/ 1127800 w 1127800"/>
                <a:gd name="connsiteY2" fmla="*/ 245562 h 511744"/>
                <a:gd name="connsiteX3" fmla="*/ 640734 w 1127800"/>
                <a:gd name="connsiteY3" fmla="*/ 491093 h 511744"/>
                <a:gd name="connsiteX4" fmla="*/ 484182 w 1127800"/>
                <a:gd name="connsiteY4" fmla="*/ 493419 h 511744"/>
                <a:gd name="connsiteX5" fmla="*/ 180825 w 1127800"/>
                <a:gd name="connsiteY5" fmla="*/ 490930 h 511744"/>
                <a:gd name="connsiteX6" fmla="*/ 196404 w 1127800"/>
                <a:gd name="connsiteY6" fmla="*/ 388464 h 511744"/>
                <a:gd name="connsiteX7" fmla="*/ 18805 w 1127800"/>
                <a:gd name="connsiteY7" fmla="*/ 362029 h 511744"/>
                <a:gd name="connsiteX8" fmla="*/ 75467 w 1127800"/>
                <a:gd name="connsiteY8" fmla="*/ 258606 h 511744"/>
                <a:gd name="connsiteX0" fmla="*/ 75467 w 1127800"/>
                <a:gd name="connsiteY0" fmla="*/ 263098 h 516236"/>
                <a:gd name="connsiteX1" fmla="*/ 640734 w 1127800"/>
                <a:gd name="connsiteY1" fmla="*/ 4523 h 516236"/>
                <a:gd name="connsiteX2" fmla="*/ 1127800 w 1127800"/>
                <a:gd name="connsiteY2" fmla="*/ 250054 h 516236"/>
                <a:gd name="connsiteX3" fmla="*/ 640734 w 1127800"/>
                <a:gd name="connsiteY3" fmla="*/ 495585 h 516236"/>
                <a:gd name="connsiteX4" fmla="*/ 484182 w 1127800"/>
                <a:gd name="connsiteY4" fmla="*/ 497911 h 516236"/>
                <a:gd name="connsiteX5" fmla="*/ 180825 w 1127800"/>
                <a:gd name="connsiteY5" fmla="*/ 495422 h 516236"/>
                <a:gd name="connsiteX6" fmla="*/ 196404 w 1127800"/>
                <a:gd name="connsiteY6" fmla="*/ 392956 h 516236"/>
                <a:gd name="connsiteX7" fmla="*/ 18805 w 1127800"/>
                <a:gd name="connsiteY7" fmla="*/ 366521 h 516236"/>
                <a:gd name="connsiteX8" fmla="*/ 75467 w 1127800"/>
                <a:gd name="connsiteY8" fmla="*/ 263098 h 516236"/>
                <a:gd name="connsiteX0" fmla="*/ 106635 w 1116619"/>
                <a:gd name="connsiteY0" fmla="*/ 240933 h 511716"/>
                <a:gd name="connsiteX1" fmla="*/ 629553 w 1116619"/>
                <a:gd name="connsiteY1" fmla="*/ 3 h 511716"/>
                <a:gd name="connsiteX2" fmla="*/ 1116619 w 1116619"/>
                <a:gd name="connsiteY2" fmla="*/ 245534 h 511716"/>
                <a:gd name="connsiteX3" fmla="*/ 629553 w 1116619"/>
                <a:gd name="connsiteY3" fmla="*/ 491065 h 511716"/>
                <a:gd name="connsiteX4" fmla="*/ 473001 w 1116619"/>
                <a:gd name="connsiteY4" fmla="*/ 493391 h 511716"/>
                <a:gd name="connsiteX5" fmla="*/ 169644 w 1116619"/>
                <a:gd name="connsiteY5" fmla="*/ 490902 h 511716"/>
                <a:gd name="connsiteX6" fmla="*/ 185223 w 1116619"/>
                <a:gd name="connsiteY6" fmla="*/ 388436 h 511716"/>
                <a:gd name="connsiteX7" fmla="*/ 7624 w 1116619"/>
                <a:gd name="connsiteY7" fmla="*/ 362001 h 511716"/>
                <a:gd name="connsiteX8" fmla="*/ 106635 w 1116619"/>
                <a:gd name="connsiteY8" fmla="*/ 240933 h 511716"/>
                <a:gd name="connsiteX0" fmla="*/ 157485 w 1167469"/>
                <a:gd name="connsiteY0" fmla="*/ 240933 h 511716"/>
                <a:gd name="connsiteX1" fmla="*/ 680403 w 1167469"/>
                <a:gd name="connsiteY1" fmla="*/ 3 h 511716"/>
                <a:gd name="connsiteX2" fmla="*/ 1167469 w 1167469"/>
                <a:gd name="connsiteY2" fmla="*/ 245534 h 511716"/>
                <a:gd name="connsiteX3" fmla="*/ 680403 w 1167469"/>
                <a:gd name="connsiteY3" fmla="*/ 491065 h 511716"/>
                <a:gd name="connsiteX4" fmla="*/ 523851 w 1167469"/>
                <a:gd name="connsiteY4" fmla="*/ 493391 h 511716"/>
                <a:gd name="connsiteX5" fmla="*/ 220494 w 1167469"/>
                <a:gd name="connsiteY5" fmla="*/ 490902 h 511716"/>
                <a:gd name="connsiteX6" fmla="*/ 236073 w 1167469"/>
                <a:gd name="connsiteY6" fmla="*/ 388436 h 511716"/>
                <a:gd name="connsiteX7" fmla="*/ 3809 w 1167469"/>
                <a:gd name="connsiteY7" fmla="*/ 352557 h 511716"/>
                <a:gd name="connsiteX8" fmla="*/ 157485 w 1167469"/>
                <a:gd name="connsiteY8" fmla="*/ 240933 h 511716"/>
                <a:gd name="connsiteX0" fmla="*/ 157485 w 1167469"/>
                <a:gd name="connsiteY0" fmla="*/ 240933 h 511716"/>
                <a:gd name="connsiteX1" fmla="*/ 680403 w 1167469"/>
                <a:gd name="connsiteY1" fmla="*/ 3 h 511716"/>
                <a:gd name="connsiteX2" fmla="*/ 1167469 w 1167469"/>
                <a:gd name="connsiteY2" fmla="*/ 245534 h 511716"/>
                <a:gd name="connsiteX3" fmla="*/ 680403 w 1167469"/>
                <a:gd name="connsiteY3" fmla="*/ 491065 h 511716"/>
                <a:gd name="connsiteX4" fmla="*/ 523851 w 1167469"/>
                <a:gd name="connsiteY4" fmla="*/ 493391 h 511716"/>
                <a:gd name="connsiteX5" fmla="*/ 176125 w 1167469"/>
                <a:gd name="connsiteY5" fmla="*/ 486423 h 511716"/>
                <a:gd name="connsiteX6" fmla="*/ 236073 w 1167469"/>
                <a:gd name="connsiteY6" fmla="*/ 388436 h 511716"/>
                <a:gd name="connsiteX7" fmla="*/ 3809 w 1167469"/>
                <a:gd name="connsiteY7" fmla="*/ 352557 h 511716"/>
                <a:gd name="connsiteX8" fmla="*/ 157485 w 1167469"/>
                <a:gd name="connsiteY8" fmla="*/ 240933 h 511716"/>
                <a:gd name="connsiteX0" fmla="*/ 157485 w 1167469"/>
                <a:gd name="connsiteY0" fmla="*/ 240933 h 502089"/>
                <a:gd name="connsiteX1" fmla="*/ 680403 w 1167469"/>
                <a:gd name="connsiteY1" fmla="*/ 3 h 502089"/>
                <a:gd name="connsiteX2" fmla="*/ 1167469 w 1167469"/>
                <a:gd name="connsiteY2" fmla="*/ 245534 h 502089"/>
                <a:gd name="connsiteX3" fmla="*/ 680403 w 1167469"/>
                <a:gd name="connsiteY3" fmla="*/ 491065 h 502089"/>
                <a:gd name="connsiteX4" fmla="*/ 443267 w 1167469"/>
                <a:gd name="connsiteY4" fmla="*/ 458755 h 502089"/>
                <a:gd name="connsiteX5" fmla="*/ 176125 w 1167469"/>
                <a:gd name="connsiteY5" fmla="*/ 486423 h 502089"/>
                <a:gd name="connsiteX6" fmla="*/ 236073 w 1167469"/>
                <a:gd name="connsiteY6" fmla="*/ 388436 h 502089"/>
                <a:gd name="connsiteX7" fmla="*/ 3809 w 1167469"/>
                <a:gd name="connsiteY7" fmla="*/ 352557 h 502089"/>
                <a:gd name="connsiteX8" fmla="*/ 157485 w 1167469"/>
                <a:gd name="connsiteY8" fmla="*/ 240933 h 502089"/>
                <a:gd name="connsiteX0" fmla="*/ 157485 w 1167469"/>
                <a:gd name="connsiteY0" fmla="*/ 240933 h 514745"/>
                <a:gd name="connsiteX1" fmla="*/ 680403 w 1167469"/>
                <a:gd name="connsiteY1" fmla="*/ 3 h 514745"/>
                <a:gd name="connsiteX2" fmla="*/ 1167469 w 1167469"/>
                <a:gd name="connsiteY2" fmla="*/ 245534 h 514745"/>
                <a:gd name="connsiteX3" fmla="*/ 680403 w 1167469"/>
                <a:gd name="connsiteY3" fmla="*/ 491065 h 514745"/>
                <a:gd name="connsiteX4" fmla="*/ 558049 w 1167469"/>
                <a:gd name="connsiteY4" fmla="*/ 501426 h 514745"/>
                <a:gd name="connsiteX5" fmla="*/ 443267 w 1167469"/>
                <a:gd name="connsiteY5" fmla="*/ 458755 h 514745"/>
                <a:gd name="connsiteX6" fmla="*/ 176125 w 1167469"/>
                <a:gd name="connsiteY6" fmla="*/ 486423 h 514745"/>
                <a:gd name="connsiteX7" fmla="*/ 236073 w 1167469"/>
                <a:gd name="connsiteY7" fmla="*/ 388436 h 514745"/>
                <a:gd name="connsiteX8" fmla="*/ 3809 w 1167469"/>
                <a:gd name="connsiteY8" fmla="*/ 352557 h 514745"/>
                <a:gd name="connsiteX9" fmla="*/ 157485 w 1167469"/>
                <a:gd name="connsiteY9" fmla="*/ 240933 h 514745"/>
                <a:gd name="connsiteX0" fmla="*/ 157485 w 1167469"/>
                <a:gd name="connsiteY0" fmla="*/ 240933 h 556792"/>
                <a:gd name="connsiteX1" fmla="*/ 680403 w 1167469"/>
                <a:gd name="connsiteY1" fmla="*/ 3 h 556792"/>
                <a:gd name="connsiteX2" fmla="*/ 1167469 w 1167469"/>
                <a:gd name="connsiteY2" fmla="*/ 245534 h 556792"/>
                <a:gd name="connsiteX3" fmla="*/ 680403 w 1167469"/>
                <a:gd name="connsiteY3" fmla="*/ 491065 h 556792"/>
                <a:gd name="connsiteX4" fmla="*/ 442949 w 1167469"/>
                <a:gd name="connsiteY4" fmla="*/ 555894 h 556792"/>
                <a:gd name="connsiteX5" fmla="*/ 443267 w 1167469"/>
                <a:gd name="connsiteY5" fmla="*/ 458755 h 556792"/>
                <a:gd name="connsiteX6" fmla="*/ 176125 w 1167469"/>
                <a:gd name="connsiteY6" fmla="*/ 486423 h 556792"/>
                <a:gd name="connsiteX7" fmla="*/ 236073 w 1167469"/>
                <a:gd name="connsiteY7" fmla="*/ 388436 h 556792"/>
                <a:gd name="connsiteX8" fmla="*/ 3809 w 1167469"/>
                <a:gd name="connsiteY8" fmla="*/ 352557 h 556792"/>
                <a:gd name="connsiteX9" fmla="*/ 157485 w 1167469"/>
                <a:gd name="connsiteY9" fmla="*/ 240933 h 556792"/>
                <a:gd name="connsiteX0" fmla="*/ 157019 w 1167003"/>
                <a:gd name="connsiteY0" fmla="*/ 240933 h 556792"/>
                <a:gd name="connsiteX1" fmla="*/ 679937 w 1167003"/>
                <a:gd name="connsiteY1" fmla="*/ 3 h 556792"/>
                <a:gd name="connsiteX2" fmla="*/ 1167003 w 1167003"/>
                <a:gd name="connsiteY2" fmla="*/ 245534 h 556792"/>
                <a:gd name="connsiteX3" fmla="*/ 679937 w 1167003"/>
                <a:gd name="connsiteY3" fmla="*/ 491065 h 556792"/>
                <a:gd name="connsiteX4" fmla="*/ 442483 w 1167003"/>
                <a:gd name="connsiteY4" fmla="*/ 555894 h 556792"/>
                <a:gd name="connsiteX5" fmla="*/ 442801 w 1167003"/>
                <a:gd name="connsiteY5" fmla="*/ 458755 h 556792"/>
                <a:gd name="connsiteX6" fmla="*/ 175659 w 1167003"/>
                <a:gd name="connsiteY6" fmla="*/ 486423 h 556792"/>
                <a:gd name="connsiteX7" fmla="*/ 235607 w 1167003"/>
                <a:gd name="connsiteY7" fmla="*/ 388436 h 556792"/>
                <a:gd name="connsiteX8" fmla="*/ 3829 w 1167003"/>
                <a:gd name="connsiteY8" fmla="*/ 386631 h 556792"/>
                <a:gd name="connsiteX9" fmla="*/ 157019 w 1167003"/>
                <a:gd name="connsiteY9" fmla="*/ 240933 h 556792"/>
                <a:gd name="connsiteX0" fmla="*/ 157019 w 1167003"/>
                <a:gd name="connsiteY0" fmla="*/ 240933 h 556792"/>
                <a:gd name="connsiteX1" fmla="*/ 679937 w 1167003"/>
                <a:gd name="connsiteY1" fmla="*/ 3 h 556792"/>
                <a:gd name="connsiteX2" fmla="*/ 1167003 w 1167003"/>
                <a:gd name="connsiteY2" fmla="*/ 245534 h 556792"/>
                <a:gd name="connsiteX3" fmla="*/ 679937 w 1167003"/>
                <a:gd name="connsiteY3" fmla="*/ 491065 h 556792"/>
                <a:gd name="connsiteX4" fmla="*/ 442483 w 1167003"/>
                <a:gd name="connsiteY4" fmla="*/ 555894 h 556792"/>
                <a:gd name="connsiteX5" fmla="*/ 442801 w 1167003"/>
                <a:gd name="connsiteY5" fmla="*/ 458755 h 556792"/>
                <a:gd name="connsiteX6" fmla="*/ 175659 w 1167003"/>
                <a:gd name="connsiteY6" fmla="*/ 486423 h 556792"/>
                <a:gd name="connsiteX7" fmla="*/ 235607 w 1167003"/>
                <a:gd name="connsiteY7" fmla="*/ 388436 h 556792"/>
                <a:gd name="connsiteX8" fmla="*/ 3829 w 1167003"/>
                <a:gd name="connsiteY8" fmla="*/ 386631 h 556792"/>
                <a:gd name="connsiteX9" fmla="*/ 157019 w 1167003"/>
                <a:gd name="connsiteY9" fmla="*/ 240933 h 556792"/>
                <a:gd name="connsiteX0" fmla="*/ 157019 w 1167003"/>
                <a:gd name="connsiteY0" fmla="*/ 240933 h 556792"/>
                <a:gd name="connsiteX1" fmla="*/ 679937 w 1167003"/>
                <a:gd name="connsiteY1" fmla="*/ 3 h 556792"/>
                <a:gd name="connsiteX2" fmla="*/ 1167003 w 1167003"/>
                <a:gd name="connsiteY2" fmla="*/ 245534 h 556792"/>
                <a:gd name="connsiteX3" fmla="*/ 679937 w 1167003"/>
                <a:gd name="connsiteY3" fmla="*/ 491065 h 556792"/>
                <a:gd name="connsiteX4" fmla="*/ 442483 w 1167003"/>
                <a:gd name="connsiteY4" fmla="*/ 555894 h 556792"/>
                <a:gd name="connsiteX5" fmla="*/ 442801 w 1167003"/>
                <a:gd name="connsiteY5" fmla="*/ 458755 h 556792"/>
                <a:gd name="connsiteX6" fmla="*/ 175659 w 1167003"/>
                <a:gd name="connsiteY6" fmla="*/ 486423 h 556792"/>
                <a:gd name="connsiteX7" fmla="*/ 235607 w 1167003"/>
                <a:gd name="connsiteY7" fmla="*/ 388436 h 556792"/>
                <a:gd name="connsiteX8" fmla="*/ 3829 w 1167003"/>
                <a:gd name="connsiteY8" fmla="*/ 386631 h 556792"/>
                <a:gd name="connsiteX9" fmla="*/ 157019 w 1167003"/>
                <a:gd name="connsiteY9" fmla="*/ 240933 h 556792"/>
                <a:gd name="connsiteX0" fmla="*/ 157019 w 1167003"/>
                <a:gd name="connsiteY0" fmla="*/ 240933 h 541312"/>
                <a:gd name="connsiteX1" fmla="*/ 679937 w 1167003"/>
                <a:gd name="connsiteY1" fmla="*/ 3 h 541312"/>
                <a:gd name="connsiteX2" fmla="*/ 1167003 w 1167003"/>
                <a:gd name="connsiteY2" fmla="*/ 245534 h 541312"/>
                <a:gd name="connsiteX3" fmla="*/ 679937 w 1167003"/>
                <a:gd name="connsiteY3" fmla="*/ 491065 h 541312"/>
                <a:gd name="connsiteX4" fmla="*/ 391129 w 1167003"/>
                <a:gd name="connsiteY4" fmla="*/ 539586 h 541312"/>
                <a:gd name="connsiteX5" fmla="*/ 442801 w 1167003"/>
                <a:gd name="connsiteY5" fmla="*/ 458755 h 541312"/>
                <a:gd name="connsiteX6" fmla="*/ 175659 w 1167003"/>
                <a:gd name="connsiteY6" fmla="*/ 486423 h 541312"/>
                <a:gd name="connsiteX7" fmla="*/ 235607 w 1167003"/>
                <a:gd name="connsiteY7" fmla="*/ 388436 h 541312"/>
                <a:gd name="connsiteX8" fmla="*/ 3829 w 1167003"/>
                <a:gd name="connsiteY8" fmla="*/ 386631 h 541312"/>
                <a:gd name="connsiteX9" fmla="*/ 157019 w 1167003"/>
                <a:gd name="connsiteY9" fmla="*/ 240933 h 541312"/>
                <a:gd name="connsiteX0" fmla="*/ 157019 w 1167003"/>
                <a:gd name="connsiteY0" fmla="*/ 240933 h 541312"/>
                <a:gd name="connsiteX1" fmla="*/ 679937 w 1167003"/>
                <a:gd name="connsiteY1" fmla="*/ 3 h 541312"/>
                <a:gd name="connsiteX2" fmla="*/ 1167003 w 1167003"/>
                <a:gd name="connsiteY2" fmla="*/ 245534 h 541312"/>
                <a:gd name="connsiteX3" fmla="*/ 679937 w 1167003"/>
                <a:gd name="connsiteY3" fmla="*/ 491065 h 541312"/>
                <a:gd name="connsiteX4" fmla="*/ 391129 w 1167003"/>
                <a:gd name="connsiteY4" fmla="*/ 539586 h 541312"/>
                <a:gd name="connsiteX5" fmla="*/ 442801 w 1167003"/>
                <a:gd name="connsiteY5" fmla="*/ 458755 h 541312"/>
                <a:gd name="connsiteX6" fmla="*/ 175659 w 1167003"/>
                <a:gd name="connsiteY6" fmla="*/ 486423 h 541312"/>
                <a:gd name="connsiteX7" fmla="*/ 189704 w 1167003"/>
                <a:gd name="connsiteY7" fmla="*/ 395907 h 541312"/>
                <a:gd name="connsiteX8" fmla="*/ 3829 w 1167003"/>
                <a:gd name="connsiteY8" fmla="*/ 386631 h 541312"/>
                <a:gd name="connsiteX9" fmla="*/ 157019 w 1167003"/>
                <a:gd name="connsiteY9" fmla="*/ 240933 h 541312"/>
                <a:gd name="connsiteX0" fmla="*/ 157019 w 1167003"/>
                <a:gd name="connsiteY0" fmla="*/ 240933 h 541312"/>
                <a:gd name="connsiteX1" fmla="*/ 679937 w 1167003"/>
                <a:gd name="connsiteY1" fmla="*/ 3 h 541312"/>
                <a:gd name="connsiteX2" fmla="*/ 1167003 w 1167003"/>
                <a:gd name="connsiteY2" fmla="*/ 245534 h 541312"/>
                <a:gd name="connsiteX3" fmla="*/ 679937 w 1167003"/>
                <a:gd name="connsiteY3" fmla="*/ 491065 h 541312"/>
                <a:gd name="connsiteX4" fmla="*/ 391129 w 1167003"/>
                <a:gd name="connsiteY4" fmla="*/ 539586 h 541312"/>
                <a:gd name="connsiteX5" fmla="*/ 401863 w 1167003"/>
                <a:gd name="connsiteY5" fmla="*/ 455931 h 541312"/>
                <a:gd name="connsiteX6" fmla="*/ 175659 w 1167003"/>
                <a:gd name="connsiteY6" fmla="*/ 486423 h 541312"/>
                <a:gd name="connsiteX7" fmla="*/ 189704 w 1167003"/>
                <a:gd name="connsiteY7" fmla="*/ 395907 h 541312"/>
                <a:gd name="connsiteX8" fmla="*/ 3829 w 1167003"/>
                <a:gd name="connsiteY8" fmla="*/ 386631 h 541312"/>
                <a:gd name="connsiteX9" fmla="*/ 157019 w 1167003"/>
                <a:gd name="connsiteY9" fmla="*/ 240933 h 541312"/>
                <a:gd name="connsiteX0" fmla="*/ 157019 w 1167003"/>
                <a:gd name="connsiteY0" fmla="*/ 240933 h 541312"/>
                <a:gd name="connsiteX1" fmla="*/ 679937 w 1167003"/>
                <a:gd name="connsiteY1" fmla="*/ 3 h 541312"/>
                <a:gd name="connsiteX2" fmla="*/ 1167003 w 1167003"/>
                <a:gd name="connsiteY2" fmla="*/ 245534 h 541312"/>
                <a:gd name="connsiteX3" fmla="*/ 679937 w 1167003"/>
                <a:gd name="connsiteY3" fmla="*/ 491065 h 541312"/>
                <a:gd name="connsiteX4" fmla="*/ 391129 w 1167003"/>
                <a:gd name="connsiteY4" fmla="*/ 539586 h 541312"/>
                <a:gd name="connsiteX5" fmla="*/ 401863 w 1167003"/>
                <a:gd name="connsiteY5" fmla="*/ 455931 h 541312"/>
                <a:gd name="connsiteX6" fmla="*/ 175659 w 1167003"/>
                <a:gd name="connsiteY6" fmla="*/ 486423 h 541312"/>
                <a:gd name="connsiteX7" fmla="*/ 189704 w 1167003"/>
                <a:gd name="connsiteY7" fmla="*/ 395907 h 541312"/>
                <a:gd name="connsiteX8" fmla="*/ 3829 w 1167003"/>
                <a:gd name="connsiteY8" fmla="*/ 386631 h 541312"/>
                <a:gd name="connsiteX9" fmla="*/ 157019 w 1167003"/>
                <a:gd name="connsiteY9" fmla="*/ 240933 h 541312"/>
                <a:gd name="connsiteX0" fmla="*/ 157019 w 1167003"/>
                <a:gd name="connsiteY0" fmla="*/ 240946 h 541325"/>
                <a:gd name="connsiteX1" fmla="*/ 679937 w 1167003"/>
                <a:gd name="connsiteY1" fmla="*/ 16 h 541325"/>
                <a:gd name="connsiteX2" fmla="*/ 1167003 w 1167003"/>
                <a:gd name="connsiteY2" fmla="*/ 245547 h 541325"/>
                <a:gd name="connsiteX3" fmla="*/ 679937 w 1167003"/>
                <a:gd name="connsiteY3" fmla="*/ 491078 h 541325"/>
                <a:gd name="connsiteX4" fmla="*/ 391129 w 1167003"/>
                <a:gd name="connsiteY4" fmla="*/ 539599 h 541325"/>
                <a:gd name="connsiteX5" fmla="*/ 401863 w 1167003"/>
                <a:gd name="connsiteY5" fmla="*/ 455944 h 541325"/>
                <a:gd name="connsiteX6" fmla="*/ 175659 w 1167003"/>
                <a:gd name="connsiteY6" fmla="*/ 486436 h 541325"/>
                <a:gd name="connsiteX7" fmla="*/ 189704 w 1167003"/>
                <a:gd name="connsiteY7" fmla="*/ 395920 h 541325"/>
                <a:gd name="connsiteX8" fmla="*/ 3829 w 1167003"/>
                <a:gd name="connsiteY8" fmla="*/ 386644 h 541325"/>
                <a:gd name="connsiteX9" fmla="*/ 157019 w 1167003"/>
                <a:gd name="connsiteY9" fmla="*/ 240946 h 5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67003" h="541325">
                  <a:moveTo>
                    <a:pt x="157019" y="240946"/>
                  </a:moveTo>
                  <a:cubicBezTo>
                    <a:pt x="269704" y="176508"/>
                    <a:pt x="359928" y="-1995"/>
                    <a:pt x="679937" y="16"/>
                  </a:cubicBezTo>
                  <a:cubicBezTo>
                    <a:pt x="999946" y="2027"/>
                    <a:pt x="1167003" y="109944"/>
                    <a:pt x="1167003" y="245547"/>
                  </a:cubicBezTo>
                  <a:cubicBezTo>
                    <a:pt x="1167003" y="381150"/>
                    <a:pt x="809249" y="442069"/>
                    <a:pt x="679937" y="491078"/>
                  </a:cubicBezTo>
                  <a:cubicBezTo>
                    <a:pt x="550625" y="540087"/>
                    <a:pt x="430652" y="544984"/>
                    <a:pt x="391129" y="539599"/>
                  </a:cubicBezTo>
                  <a:cubicBezTo>
                    <a:pt x="351606" y="534214"/>
                    <a:pt x="438307" y="462242"/>
                    <a:pt x="401863" y="455944"/>
                  </a:cubicBezTo>
                  <a:cubicBezTo>
                    <a:pt x="338209" y="453444"/>
                    <a:pt x="223622" y="503928"/>
                    <a:pt x="175659" y="486436"/>
                  </a:cubicBezTo>
                  <a:cubicBezTo>
                    <a:pt x="82719" y="421872"/>
                    <a:pt x="232264" y="412921"/>
                    <a:pt x="189704" y="395920"/>
                  </a:cubicBezTo>
                  <a:cubicBezTo>
                    <a:pt x="147144" y="378919"/>
                    <a:pt x="43042" y="430168"/>
                    <a:pt x="3829" y="386644"/>
                  </a:cubicBezTo>
                  <a:cubicBezTo>
                    <a:pt x="-16327" y="365001"/>
                    <a:pt x="44334" y="305384"/>
                    <a:pt x="157019" y="240946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scene3d>
              <a:camera prst="orthographicFront"/>
              <a:lightRig rig="morning" dir="t">
                <a:rot lat="0" lon="0" rev="8400000"/>
              </a:lightRig>
            </a:scene3d>
            <a:sp3d prstMaterial="softEdge">
              <a:bevelT w="177800" h="5080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135" name="Oval 338"/>
            <p:cNvSpPr>
              <a:spLocks noChangeArrowheads="1"/>
            </p:cNvSpPr>
            <p:nvPr/>
          </p:nvSpPr>
          <p:spPr bwMode="auto">
            <a:xfrm rot="20517840">
              <a:off x="2368867" y="4793375"/>
              <a:ext cx="854966" cy="606534"/>
            </a:xfrm>
            <a:custGeom>
              <a:avLst/>
              <a:gdLst>
                <a:gd name="connsiteX0" fmla="*/ 0 w 974132"/>
                <a:gd name="connsiteY0" fmla="*/ 245531 h 491061"/>
                <a:gd name="connsiteX1" fmla="*/ 487066 w 974132"/>
                <a:gd name="connsiteY1" fmla="*/ 0 h 491061"/>
                <a:gd name="connsiteX2" fmla="*/ 974132 w 974132"/>
                <a:gd name="connsiteY2" fmla="*/ 245531 h 491061"/>
                <a:gd name="connsiteX3" fmla="*/ 487066 w 974132"/>
                <a:gd name="connsiteY3" fmla="*/ 491062 h 491061"/>
                <a:gd name="connsiteX4" fmla="*/ 0 w 974132"/>
                <a:gd name="connsiteY4" fmla="*/ 245531 h 491061"/>
                <a:gd name="connsiteX0" fmla="*/ 0 w 1052333"/>
                <a:gd name="connsiteY0" fmla="*/ 258606 h 491128"/>
                <a:gd name="connsiteX1" fmla="*/ 565267 w 1052333"/>
                <a:gd name="connsiteY1" fmla="*/ 31 h 491128"/>
                <a:gd name="connsiteX2" fmla="*/ 1052333 w 1052333"/>
                <a:gd name="connsiteY2" fmla="*/ 245562 h 491128"/>
                <a:gd name="connsiteX3" fmla="*/ 565267 w 1052333"/>
                <a:gd name="connsiteY3" fmla="*/ 491093 h 491128"/>
                <a:gd name="connsiteX4" fmla="*/ 0 w 1052333"/>
                <a:gd name="connsiteY4" fmla="*/ 258606 h 491128"/>
                <a:gd name="connsiteX0" fmla="*/ 25617 w 1077950"/>
                <a:gd name="connsiteY0" fmla="*/ 258606 h 495130"/>
                <a:gd name="connsiteX1" fmla="*/ 590884 w 1077950"/>
                <a:gd name="connsiteY1" fmla="*/ 31 h 495130"/>
                <a:gd name="connsiteX2" fmla="*/ 1077950 w 1077950"/>
                <a:gd name="connsiteY2" fmla="*/ 245562 h 495130"/>
                <a:gd name="connsiteX3" fmla="*/ 590884 w 1077950"/>
                <a:gd name="connsiteY3" fmla="*/ 491093 h 495130"/>
                <a:gd name="connsiteX4" fmla="*/ 146554 w 1077950"/>
                <a:gd name="connsiteY4" fmla="*/ 388464 h 495130"/>
                <a:gd name="connsiteX5" fmla="*/ 25617 w 1077950"/>
                <a:gd name="connsiteY5" fmla="*/ 258606 h 495130"/>
                <a:gd name="connsiteX0" fmla="*/ 25617 w 1077950"/>
                <a:gd name="connsiteY0" fmla="*/ 258606 h 501811"/>
                <a:gd name="connsiteX1" fmla="*/ 590884 w 1077950"/>
                <a:gd name="connsiteY1" fmla="*/ 31 h 501811"/>
                <a:gd name="connsiteX2" fmla="*/ 1077950 w 1077950"/>
                <a:gd name="connsiteY2" fmla="*/ 245562 h 501811"/>
                <a:gd name="connsiteX3" fmla="*/ 590884 w 1077950"/>
                <a:gd name="connsiteY3" fmla="*/ 491093 h 501811"/>
                <a:gd name="connsiteX4" fmla="*/ 302515 w 1077950"/>
                <a:gd name="connsiteY4" fmla="*/ 450994 h 501811"/>
                <a:gd name="connsiteX5" fmla="*/ 146554 w 1077950"/>
                <a:gd name="connsiteY5" fmla="*/ 388464 h 501811"/>
                <a:gd name="connsiteX6" fmla="*/ 25617 w 1077950"/>
                <a:gd name="connsiteY6" fmla="*/ 258606 h 501811"/>
                <a:gd name="connsiteX0" fmla="*/ 25617 w 1077950"/>
                <a:gd name="connsiteY0" fmla="*/ 258606 h 511744"/>
                <a:gd name="connsiteX1" fmla="*/ 590884 w 1077950"/>
                <a:gd name="connsiteY1" fmla="*/ 31 h 511744"/>
                <a:gd name="connsiteX2" fmla="*/ 1077950 w 1077950"/>
                <a:gd name="connsiteY2" fmla="*/ 245562 h 511744"/>
                <a:gd name="connsiteX3" fmla="*/ 590884 w 1077950"/>
                <a:gd name="connsiteY3" fmla="*/ 491093 h 511744"/>
                <a:gd name="connsiteX4" fmla="*/ 434332 w 1077950"/>
                <a:gd name="connsiteY4" fmla="*/ 493419 h 511744"/>
                <a:gd name="connsiteX5" fmla="*/ 302515 w 1077950"/>
                <a:gd name="connsiteY5" fmla="*/ 450994 h 511744"/>
                <a:gd name="connsiteX6" fmla="*/ 146554 w 1077950"/>
                <a:gd name="connsiteY6" fmla="*/ 388464 h 511744"/>
                <a:gd name="connsiteX7" fmla="*/ 25617 w 1077950"/>
                <a:gd name="connsiteY7" fmla="*/ 258606 h 511744"/>
                <a:gd name="connsiteX0" fmla="*/ 39232 w 1091565"/>
                <a:gd name="connsiteY0" fmla="*/ 258606 h 511744"/>
                <a:gd name="connsiteX1" fmla="*/ 604499 w 1091565"/>
                <a:gd name="connsiteY1" fmla="*/ 31 h 511744"/>
                <a:gd name="connsiteX2" fmla="*/ 1091565 w 1091565"/>
                <a:gd name="connsiteY2" fmla="*/ 245562 h 511744"/>
                <a:gd name="connsiteX3" fmla="*/ 604499 w 1091565"/>
                <a:gd name="connsiteY3" fmla="*/ 491093 h 511744"/>
                <a:gd name="connsiteX4" fmla="*/ 447947 w 1091565"/>
                <a:gd name="connsiteY4" fmla="*/ 493419 h 511744"/>
                <a:gd name="connsiteX5" fmla="*/ 316130 w 1091565"/>
                <a:gd name="connsiteY5" fmla="*/ 450994 h 511744"/>
                <a:gd name="connsiteX6" fmla="*/ 160169 w 1091565"/>
                <a:gd name="connsiteY6" fmla="*/ 388464 h 511744"/>
                <a:gd name="connsiteX7" fmla="*/ 60770 w 1091565"/>
                <a:gd name="connsiteY7" fmla="*/ 348985 h 511744"/>
                <a:gd name="connsiteX8" fmla="*/ 39232 w 1091565"/>
                <a:gd name="connsiteY8" fmla="*/ 258606 h 511744"/>
                <a:gd name="connsiteX0" fmla="*/ 75467 w 1127800"/>
                <a:gd name="connsiteY0" fmla="*/ 258606 h 511744"/>
                <a:gd name="connsiteX1" fmla="*/ 640734 w 1127800"/>
                <a:gd name="connsiteY1" fmla="*/ 31 h 511744"/>
                <a:gd name="connsiteX2" fmla="*/ 1127800 w 1127800"/>
                <a:gd name="connsiteY2" fmla="*/ 245562 h 511744"/>
                <a:gd name="connsiteX3" fmla="*/ 640734 w 1127800"/>
                <a:gd name="connsiteY3" fmla="*/ 491093 h 511744"/>
                <a:gd name="connsiteX4" fmla="*/ 484182 w 1127800"/>
                <a:gd name="connsiteY4" fmla="*/ 493419 h 511744"/>
                <a:gd name="connsiteX5" fmla="*/ 352365 w 1127800"/>
                <a:gd name="connsiteY5" fmla="*/ 450994 h 511744"/>
                <a:gd name="connsiteX6" fmla="*/ 196404 w 1127800"/>
                <a:gd name="connsiteY6" fmla="*/ 388464 h 511744"/>
                <a:gd name="connsiteX7" fmla="*/ 18805 w 1127800"/>
                <a:gd name="connsiteY7" fmla="*/ 362029 h 511744"/>
                <a:gd name="connsiteX8" fmla="*/ 75467 w 1127800"/>
                <a:gd name="connsiteY8" fmla="*/ 258606 h 511744"/>
                <a:gd name="connsiteX0" fmla="*/ 75467 w 1127800"/>
                <a:gd name="connsiteY0" fmla="*/ 258606 h 511744"/>
                <a:gd name="connsiteX1" fmla="*/ 640734 w 1127800"/>
                <a:gd name="connsiteY1" fmla="*/ 31 h 511744"/>
                <a:gd name="connsiteX2" fmla="*/ 1127800 w 1127800"/>
                <a:gd name="connsiteY2" fmla="*/ 245562 h 511744"/>
                <a:gd name="connsiteX3" fmla="*/ 640734 w 1127800"/>
                <a:gd name="connsiteY3" fmla="*/ 491093 h 511744"/>
                <a:gd name="connsiteX4" fmla="*/ 484182 w 1127800"/>
                <a:gd name="connsiteY4" fmla="*/ 493419 h 511744"/>
                <a:gd name="connsiteX5" fmla="*/ 180825 w 1127800"/>
                <a:gd name="connsiteY5" fmla="*/ 490930 h 511744"/>
                <a:gd name="connsiteX6" fmla="*/ 196404 w 1127800"/>
                <a:gd name="connsiteY6" fmla="*/ 388464 h 511744"/>
                <a:gd name="connsiteX7" fmla="*/ 18805 w 1127800"/>
                <a:gd name="connsiteY7" fmla="*/ 362029 h 511744"/>
                <a:gd name="connsiteX8" fmla="*/ 75467 w 1127800"/>
                <a:gd name="connsiteY8" fmla="*/ 258606 h 511744"/>
                <a:gd name="connsiteX0" fmla="*/ 75467 w 1127800"/>
                <a:gd name="connsiteY0" fmla="*/ 263098 h 516236"/>
                <a:gd name="connsiteX1" fmla="*/ 640734 w 1127800"/>
                <a:gd name="connsiteY1" fmla="*/ 4523 h 516236"/>
                <a:gd name="connsiteX2" fmla="*/ 1127800 w 1127800"/>
                <a:gd name="connsiteY2" fmla="*/ 250054 h 516236"/>
                <a:gd name="connsiteX3" fmla="*/ 640734 w 1127800"/>
                <a:gd name="connsiteY3" fmla="*/ 495585 h 516236"/>
                <a:gd name="connsiteX4" fmla="*/ 484182 w 1127800"/>
                <a:gd name="connsiteY4" fmla="*/ 497911 h 516236"/>
                <a:gd name="connsiteX5" fmla="*/ 180825 w 1127800"/>
                <a:gd name="connsiteY5" fmla="*/ 495422 h 516236"/>
                <a:gd name="connsiteX6" fmla="*/ 196404 w 1127800"/>
                <a:gd name="connsiteY6" fmla="*/ 392956 h 516236"/>
                <a:gd name="connsiteX7" fmla="*/ 18805 w 1127800"/>
                <a:gd name="connsiteY7" fmla="*/ 366521 h 516236"/>
                <a:gd name="connsiteX8" fmla="*/ 75467 w 1127800"/>
                <a:gd name="connsiteY8" fmla="*/ 263098 h 516236"/>
                <a:gd name="connsiteX0" fmla="*/ 106635 w 1116619"/>
                <a:gd name="connsiteY0" fmla="*/ 240933 h 511716"/>
                <a:gd name="connsiteX1" fmla="*/ 629553 w 1116619"/>
                <a:gd name="connsiteY1" fmla="*/ 3 h 511716"/>
                <a:gd name="connsiteX2" fmla="*/ 1116619 w 1116619"/>
                <a:gd name="connsiteY2" fmla="*/ 245534 h 511716"/>
                <a:gd name="connsiteX3" fmla="*/ 629553 w 1116619"/>
                <a:gd name="connsiteY3" fmla="*/ 491065 h 511716"/>
                <a:gd name="connsiteX4" fmla="*/ 473001 w 1116619"/>
                <a:gd name="connsiteY4" fmla="*/ 493391 h 511716"/>
                <a:gd name="connsiteX5" fmla="*/ 169644 w 1116619"/>
                <a:gd name="connsiteY5" fmla="*/ 490902 h 511716"/>
                <a:gd name="connsiteX6" fmla="*/ 185223 w 1116619"/>
                <a:gd name="connsiteY6" fmla="*/ 388436 h 511716"/>
                <a:gd name="connsiteX7" fmla="*/ 7624 w 1116619"/>
                <a:gd name="connsiteY7" fmla="*/ 362001 h 511716"/>
                <a:gd name="connsiteX8" fmla="*/ 106635 w 1116619"/>
                <a:gd name="connsiteY8" fmla="*/ 240933 h 511716"/>
                <a:gd name="connsiteX0" fmla="*/ 157485 w 1167469"/>
                <a:gd name="connsiteY0" fmla="*/ 240933 h 511716"/>
                <a:gd name="connsiteX1" fmla="*/ 680403 w 1167469"/>
                <a:gd name="connsiteY1" fmla="*/ 3 h 511716"/>
                <a:gd name="connsiteX2" fmla="*/ 1167469 w 1167469"/>
                <a:gd name="connsiteY2" fmla="*/ 245534 h 511716"/>
                <a:gd name="connsiteX3" fmla="*/ 680403 w 1167469"/>
                <a:gd name="connsiteY3" fmla="*/ 491065 h 511716"/>
                <a:gd name="connsiteX4" fmla="*/ 523851 w 1167469"/>
                <a:gd name="connsiteY4" fmla="*/ 493391 h 511716"/>
                <a:gd name="connsiteX5" fmla="*/ 220494 w 1167469"/>
                <a:gd name="connsiteY5" fmla="*/ 490902 h 511716"/>
                <a:gd name="connsiteX6" fmla="*/ 236073 w 1167469"/>
                <a:gd name="connsiteY6" fmla="*/ 388436 h 511716"/>
                <a:gd name="connsiteX7" fmla="*/ 3809 w 1167469"/>
                <a:gd name="connsiteY7" fmla="*/ 352557 h 511716"/>
                <a:gd name="connsiteX8" fmla="*/ 157485 w 1167469"/>
                <a:gd name="connsiteY8" fmla="*/ 240933 h 511716"/>
                <a:gd name="connsiteX0" fmla="*/ 157485 w 1167469"/>
                <a:gd name="connsiteY0" fmla="*/ 240933 h 511716"/>
                <a:gd name="connsiteX1" fmla="*/ 680403 w 1167469"/>
                <a:gd name="connsiteY1" fmla="*/ 3 h 511716"/>
                <a:gd name="connsiteX2" fmla="*/ 1167469 w 1167469"/>
                <a:gd name="connsiteY2" fmla="*/ 245534 h 511716"/>
                <a:gd name="connsiteX3" fmla="*/ 680403 w 1167469"/>
                <a:gd name="connsiteY3" fmla="*/ 491065 h 511716"/>
                <a:gd name="connsiteX4" fmla="*/ 523851 w 1167469"/>
                <a:gd name="connsiteY4" fmla="*/ 493391 h 511716"/>
                <a:gd name="connsiteX5" fmla="*/ 176125 w 1167469"/>
                <a:gd name="connsiteY5" fmla="*/ 486423 h 511716"/>
                <a:gd name="connsiteX6" fmla="*/ 236073 w 1167469"/>
                <a:gd name="connsiteY6" fmla="*/ 388436 h 511716"/>
                <a:gd name="connsiteX7" fmla="*/ 3809 w 1167469"/>
                <a:gd name="connsiteY7" fmla="*/ 352557 h 511716"/>
                <a:gd name="connsiteX8" fmla="*/ 157485 w 1167469"/>
                <a:gd name="connsiteY8" fmla="*/ 240933 h 511716"/>
                <a:gd name="connsiteX0" fmla="*/ 157485 w 1167469"/>
                <a:gd name="connsiteY0" fmla="*/ 240933 h 502089"/>
                <a:gd name="connsiteX1" fmla="*/ 680403 w 1167469"/>
                <a:gd name="connsiteY1" fmla="*/ 3 h 502089"/>
                <a:gd name="connsiteX2" fmla="*/ 1167469 w 1167469"/>
                <a:gd name="connsiteY2" fmla="*/ 245534 h 502089"/>
                <a:gd name="connsiteX3" fmla="*/ 680403 w 1167469"/>
                <a:gd name="connsiteY3" fmla="*/ 491065 h 502089"/>
                <a:gd name="connsiteX4" fmla="*/ 443267 w 1167469"/>
                <a:gd name="connsiteY4" fmla="*/ 458755 h 502089"/>
                <a:gd name="connsiteX5" fmla="*/ 176125 w 1167469"/>
                <a:gd name="connsiteY5" fmla="*/ 486423 h 502089"/>
                <a:gd name="connsiteX6" fmla="*/ 236073 w 1167469"/>
                <a:gd name="connsiteY6" fmla="*/ 388436 h 502089"/>
                <a:gd name="connsiteX7" fmla="*/ 3809 w 1167469"/>
                <a:gd name="connsiteY7" fmla="*/ 352557 h 502089"/>
                <a:gd name="connsiteX8" fmla="*/ 157485 w 1167469"/>
                <a:gd name="connsiteY8" fmla="*/ 240933 h 502089"/>
                <a:gd name="connsiteX0" fmla="*/ 157485 w 1167469"/>
                <a:gd name="connsiteY0" fmla="*/ 240933 h 514745"/>
                <a:gd name="connsiteX1" fmla="*/ 680403 w 1167469"/>
                <a:gd name="connsiteY1" fmla="*/ 3 h 514745"/>
                <a:gd name="connsiteX2" fmla="*/ 1167469 w 1167469"/>
                <a:gd name="connsiteY2" fmla="*/ 245534 h 514745"/>
                <a:gd name="connsiteX3" fmla="*/ 680403 w 1167469"/>
                <a:gd name="connsiteY3" fmla="*/ 491065 h 514745"/>
                <a:gd name="connsiteX4" fmla="*/ 558049 w 1167469"/>
                <a:gd name="connsiteY4" fmla="*/ 501426 h 514745"/>
                <a:gd name="connsiteX5" fmla="*/ 443267 w 1167469"/>
                <a:gd name="connsiteY5" fmla="*/ 458755 h 514745"/>
                <a:gd name="connsiteX6" fmla="*/ 176125 w 1167469"/>
                <a:gd name="connsiteY6" fmla="*/ 486423 h 514745"/>
                <a:gd name="connsiteX7" fmla="*/ 236073 w 1167469"/>
                <a:gd name="connsiteY7" fmla="*/ 388436 h 514745"/>
                <a:gd name="connsiteX8" fmla="*/ 3809 w 1167469"/>
                <a:gd name="connsiteY8" fmla="*/ 352557 h 514745"/>
                <a:gd name="connsiteX9" fmla="*/ 157485 w 1167469"/>
                <a:gd name="connsiteY9" fmla="*/ 240933 h 514745"/>
                <a:gd name="connsiteX0" fmla="*/ 157485 w 1167469"/>
                <a:gd name="connsiteY0" fmla="*/ 240933 h 556792"/>
                <a:gd name="connsiteX1" fmla="*/ 680403 w 1167469"/>
                <a:gd name="connsiteY1" fmla="*/ 3 h 556792"/>
                <a:gd name="connsiteX2" fmla="*/ 1167469 w 1167469"/>
                <a:gd name="connsiteY2" fmla="*/ 245534 h 556792"/>
                <a:gd name="connsiteX3" fmla="*/ 680403 w 1167469"/>
                <a:gd name="connsiteY3" fmla="*/ 491065 h 556792"/>
                <a:gd name="connsiteX4" fmla="*/ 442949 w 1167469"/>
                <a:gd name="connsiteY4" fmla="*/ 555894 h 556792"/>
                <a:gd name="connsiteX5" fmla="*/ 443267 w 1167469"/>
                <a:gd name="connsiteY5" fmla="*/ 458755 h 556792"/>
                <a:gd name="connsiteX6" fmla="*/ 176125 w 1167469"/>
                <a:gd name="connsiteY6" fmla="*/ 486423 h 556792"/>
                <a:gd name="connsiteX7" fmla="*/ 236073 w 1167469"/>
                <a:gd name="connsiteY7" fmla="*/ 388436 h 556792"/>
                <a:gd name="connsiteX8" fmla="*/ 3809 w 1167469"/>
                <a:gd name="connsiteY8" fmla="*/ 352557 h 556792"/>
                <a:gd name="connsiteX9" fmla="*/ 157485 w 1167469"/>
                <a:gd name="connsiteY9" fmla="*/ 240933 h 556792"/>
                <a:gd name="connsiteX0" fmla="*/ 157019 w 1167003"/>
                <a:gd name="connsiteY0" fmla="*/ 240933 h 556792"/>
                <a:gd name="connsiteX1" fmla="*/ 679937 w 1167003"/>
                <a:gd name="connsiteY1" fmla="*/ 3 h 556792"/>
                <a:gd name="connsiteX2" fmla="*/ 1167003 w 1167003"/>
                <a:gd name="connsiteY2" fmla="*/ 245534 h 556792"/>
                <a:gd name="connsiteX3" fmla="*/ 679937 w 1167003"/>
                <a:gd name="connsiteY3" fmla="*/ 491065 h 556792"/>
                <a:gd name="connsiteX4" fmla="*/ 442483 w 1167003"/>
                <a:gd name="connsiteY4" fmla="*/ 555894 h 556792"/>
                <a:gd name="connsiteX5" fmla="*/ 442801 w 1167003"/>
                <a:gd name="connsiteY5" fmla="*/ 458755 h 556792"/>
                <a:gd name="connsiteX6" fmla="*/ 175659 w 1167003"/>
                <a:gd name="connsiteY6" fmla="*/ 486423 h 556792"/>
                <a:gd name="connsiteX7" fmla="*/ 235607 w 1167003"/>
                <a:gd name="connsiteY7" fmla="*/ 388436 h 556792"/>
                <a:gd name="connsiteX8" fmla="*/ 3829 w 1167003"/>
                <a:gd name="connsiteY8" fmla="*/ 386631 h 556792"/>
                <a:gd name="connsiteX9" fmla="*/ 157019 w 1167003"/>
                <a:gd name="connsiteY9" fmla="*/ 240933 h 556792"/>
                <a:gd name="connsiteX0" fmla="*/ 157019 w 1167003"/>
                <a:gd name="connsiteY0" fmla="*/ 240933 h 556792"/>
                <a:gd name="connsiteX1" fmla="*/ 679937 w 1167003"/>
                <a:gd name="connsiteY1" fmla="*/ 3 h 556792"/>
                <a:gd name="connsiteX2" fmla="*/ 1167003 w 1167003"/>
                <a:gd name="connsiteY2" fmla="*/ 245534 h 556792"/>
                <a:gd name="connsiteX3" fmla="*/ 679937 w 1167003"/>
                <a:gd name="connsiteY3" fmla="*/ 491065 h 556792"/>
                <a:gd name="connsiteX4" fmla="*/ 442483 w 1167003"/>
                <a:gd name="connsiteY4" fmla="*/ 555894 h 556792"/>
                <a:gd name="connsiteX5" fmla="*/ 442801 w 1167003"/>
                <a:gd name="connsiteY5" fmla="*/ 458755 h 556792"/>
                <a:gd name="connsiteX6" fmla="*/ 175659 w 1167003"/>
                <a:gd name="connsiteY6" fmla="*/ 486423 h 556792"/>
                <a:gd name="connsiteX7" fmla="*/ 235607 w 1167003"/>
                <a:gd name="connsiteY7" fmla="*/ 388436 h 556792"/>
                <a:gd name="connsiteX8" fmla="*/ 3829 w 1167003"/>
                <a:gd name="connsiteY8" fmla="*/ 386631 h 556792"/>
                <a:gd name="connsiteX9" fmla="*/ 157019 w 1167003"/>
                <a:gd name="connsiteY9" fmla="*/ 240933 h 556792"/>
                <a:gd name="connsiteX0" fmla="*/ 157019 w 1167003"/>
                <a:gd name="connsiteY0" fmla="*/ 240933 h 556792"/>
                <a:gd name="connsiteX1" fmla="*/ 679937 w 1167003"/>
                <a:gd name="connsiteY1" fmla="*/ 3 h 556792"/>
                <a:gd name="connsiteX2" fmla="*/ 1167003 w 1167003"/>
                <a:gd name="connsiteY2" fmla="*/ 245534 h 556792"/>
                <a:gd name="connsiteX3" fmla="*/ 679937 w 1167003"/>
                <a:gd name="connsiteY3" fmla="*/ 491065 h 556792"/>
                <a:gd name="connsiteX4" fmla="*/ 442483 w 1167003"/>
                <a:gd name="connsiteY4" fmla="*/ 555894 h 556792"/>
                <a:gd name="connsiteX5" fmla="*/ 442801 w 1167003"/>
                <a:gd name="connsiteY5" fmla="*/ 458755 h 556792"/>
                <a:gd name="connsiteX6" fmla="*/ 175659 w 1167003"/>
                <a:gd name="connsiteY6" fmla="*/ 486423 h 556792"/>
                <a:gd name="connsiteX7" fmla="*/ 235607 w 1167003"/>
                <a:gd name="connsiteY7" fmla="*/ 388436 h 556792"/>
                <a:gd name="connsiteX8" fmla="*/ 3829 w 1167003"/>
                <a:gd name="connsiteY8" fmla="*/ 386631 h 556792"/>
                <a:gd name="connsiteX9" fmla="*/ 157019 w 1167003"/>
                <a:gd name="connsiteY9" fmla="*/ 240933 h 556792"/>
                <a:gd name="connsiteX0" fmla="*/ 157019 w 1167003"/>
                <a:gd name="connsiteY0" fmla="*/ 240933 h 541312"/>
                <a:gd name="connsiteX1" fmla="*/ 679937 w 1167003"/>
                <a:gd name="connsiteY1" fmla="*/ 3 h 541312"/>
                <a:gd name="connsiteX2" fmla="*/ 1167003 w 1167003"/>
                <a:gd name="connsiteY2" fmla="*/ 245534 h 541312"/>
                <a:gd name="connsiteX3" fmla="*/ 679937 w 1167003"/>
                <a:gd name="connsiteY3" fmla="*/ 491065 h 541312"/>
                <a:gd name="connsiteX4" fmla="*/ 391129 w 1167003"/>
                <a:gd name="connsiteY4" fmla="*/ 539586 h 541312"/>
                <a:gd name="connsiteX5" fmla="*/ 442801 w 1167003"/>
                <a:gd name="connsiteY5" fmla="*/ 458755 h 541312"/>
                <a:gd name="connsiteX6" fmla="*/ 175659 w 1167003"/>
                <a:gd name="connsiteY6" fmla="*/ 486423 h 541312"/>
                <a:gd name="connsiteX7" fmla="*/ 235607 w 1167003"/>
                <a:gd name="connsiteY7" fmla="*/ 388436 h 541312"/>
                <a:gd name="connsiteX8" fmla="*/ 3829 w 1167003"/>
                <a:gd name="connsiteY8" fmla="*/ 386631 h 541312"/>
                <a:gd name="connsiteX9" fmla="*/ 157019 w 1167003"/>
                <a:gd name="connsiteY9" fmla="*/ 240933 h 541312"/>
                <a:gd name="connsiteX0" fmla="*/ 157019 w 1167003"/>
                <a:gd name="connsiteY0" fmla="*/ 240933 h 541312"/>
                <a:gd name="connsiteX1" fmla="*/ 679937 w 1167003"/>
                <a:gd name="connsiteY1" fmla="*/ 3 h 541312"/>
                <a:gd name="connsiteX2" fmla="*/ 1167003 w 1167003"/>
                <a:gd name="connsiteY2" fmla="*/ 245534 h 541312"/>
                <a:gd name="connsiteX3" fmla="*/ 679937 w 1167003"/>
                <a:gd name="connsiteY3" fmla="*/ 491065 h 541312"/>
                <a:gd name="connsiteX4" fmla="*/ 391129 w 1167003"/>
                <a:gd name="connsiteY4" fmla="*/ 539586 h 541312"/>
                <a:gd name="connsiteX5" fmla="*/ 442801 w 1167003"/>
                <a:gd name="connsiteY5" fmla="*/ 458755 h 541312"/>
                <a:gd name="connsiteX6" fmla="*/ 175659 w 1167003"/>
                <a:gd name="connsiteY6" fmla="*/ 486423 h 541312"/>
                <a:gd name="connsiteX7" fmla="*/ 189704 w 1167003"/>
                <a:gd name="connsiteY7" fmla="*/ 395907 h 541312"/>
                <a:gd name="connsiteX8" fmla="*/ 3829 w 1167003"/>
                <a:gd name="connsiteY8" fmla="*/ 386631 h 541312"/>
                <a:gd name="connsiteX9" fmla="*/ 157019 w 1167003"/>
                <a:gd name="connsiteY9" fmla="*/ 240933 h 541312"/>
                <a:gd name="connsiteX0" fmla="*/ 157019 w 1167003"/>
                <a:gd name="connsiteY0" fmla="*/ 240933 h 541312"/>
                <a:gd name="connsiteX1" fmla="*/ 679937 w 1167003"/>
                <a:gd name="connsiteY1" fmla="*/ 3 h 541312"/>
                <a:gd name="connsiteX2" fmla="*/ 1167003 w 1167003"/>
                <a:gd name="connsiteY2" fmla="*/ 245534 h 541312"/>
                <a:gd name="connsiteX3" fmla="*/ 679937 w 1167003"/>
                <a:gd name="connsiteY3" fmla="*/ 491065 h 541312"/>
                <a:gd name="connsiteX4" fmla="*/ 391129 w 1167003"/>
                <a:gd name="connsiteY4" fmla="*/ 539586 h 541312"/>
                <a:gd name="connsiteX5" fmla="*/ 401863 w 1167003"/>
                <a:gd name="connsiteY5" fmla="*/ 455931 h 541312"/>
                <a:gd name="connsiteX6" fmla="*/ 175659 w 1167003"/>
                <a:gd name="connsiteY6" fmla="*/ 486423 h 541312"/>
                <a:gd name="connsiteX7" fmla="*/ 189704 w 1167003"/>
                <a:gd name="connsiteY7" fmla="*/ 395907 h 541312"/>
                <a:gd name="connsiteX8" fmla="*/ 3829 w 1167003"/>
                <a:gd name="connsiteY8" fmla="*/ 386631 h 541312"/>
                <a:gd name="connsiteX9" fmla="*/ 157019 w 1167003"/>
                <a:gd name="connsiteY9" fmla="*/ 240933 h 541312"/>
                <a:gd name="connsiteX0" fmla="*/ 157019 w 1167003"/>
                <a:gd name="connsiteY0" fmla="*/ 240933 h 541312"/>
                <a:gd name="connsiteX1" fmla="*/ 679937 w 1167003"/>
                <a:gd name="connsiteY1" fmla="*/ 3 h 541312"/>
                <a:gd name="connsiteX2" fmla="*/ 1167003 w 1167003"/>
                <a:gd name="connsiteY2" fmla="*/ 245534 h 541312"/>
                <a:gd name="connsiteX3" fmla="*/ 679937 w 1167003"/>
                <a:gd name="connsiteY3" fmla="*/ 491065 h 541312"/>
                <a:gd name="connsiteX4" fmla="*/ 391129 w 1167003"/>
                <a:gd name="connsiteY4" fmla="*/ 539586 h 541312"/>
                <a:gd name="connsiteX5" fmla="*/ 401863 w 1167003"/>
                <a:gd name="connsiteY5" fmla="*/ 455931 h 541312"/>
                <a:gd name="connsiteX6" fmla="*/ 175659 w 1167003"/>
                <a:gd name="connsiteY6" fmla="*/ 486423 h 541312"/>
                <a:gd name="connsiteX7" fmla="*/ 189704 w 1167003"/>
                <a:gd name="connsiteY7" fmla="*/ 395907 h 541312"/>
                <a:gd name="connsiteX8" fmla="*/ 3829 w 1167003"/>
                <a:gd name="connsiteY8" fmla="*/ 386631 h 541312"/>
                <a:gd name="connsiteX9" fmla="*/ 157019 w 1167003"/>
                <a:gd name="connsiteY9" fmla="*/ 240933 h 541312"/>
                <a:gd name="connsiteX0" fmla="*/ 157019 w 1167003"/>
                <a:gd name="connsiteY0" fmla="*/ 240946 h 541325"/>
                <a:gd name="connsiteX1" fmla="*/ 679937 w 1167003"/>
                <a:gd name="connsiteY1" fmla="*/ 16 h 541325"/>
                <a:gd name="connsiteX2" fmla="*/ 1167003 w 1167003"/>
                <a:gd name="connsiteY2" fmla="*/ 245547 h 541325"/>
                <a:gd name="connsiteX3" fmla="*/ 679937 w 1167003"/>
                <a:gd name="connsiteY3" fmla="*/ 491078 h 541325"/>
                <a:gd name="connsiteX4" fmla="*/ 391129 w 1167003"/>
                <a:gd name="connsiteY4" fmla="*/ 539599 h 541325"/>
                <a:gd name="connsiteX5" fmla="*/ 401863 w 1167003"/>
                <a:gd name="connsiteY5" fmla="*/ 455944 h 541325"/>
                <a:gd name="connsiteX6" fmla="*/ 175659 w 1167003"/>
                <a:gd name="connsiteY6" fmla="*/ 486436 h 541325"/>
                <a:gd name="connsiteX7" fmla="*/ 189704 w 1167003"/>
                <a:gd name="connsiteY7" fmla="*/ 395920 h 541325"/>
                <a:gd name="connsiteX8" fmla="*/ 3829 w 1167003"/>
                <a:gd name="connsiteY8" fmla="*/ 386644 h 541325"/>
                <a:gd name="connsiteX9" fmla="*/ 157019 w 1167003"/>
                <a:gd name="connsiteY9" fmla="*/ 240946 h 5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67003" h="541325">
                  <a:moveTo>
                    <a:pt x="157019" y="240946"/>
                  </a:moveTo>
                  <a:cubicBezTo>
                    <a:pt x="269704" y="176508"/>
                    <a:pt x="359928" y="-1995"/>
                    <a:pt x="679937" y="16"/>
                  </a:cubicBezTo>
                  <a:cubicBezTo>
                    <a:pt x="999946" y="2027"/>
                    <a:pt x="1167003" y="109944"/>
                    <a:pt x="1167003" y="245547"/>
                  </a:cubicBezTo>
                  <a:cubicBezTo>
                    <a:pt x="1167003" y="381150"/>
                    <a:pt x="809249" y="442069"/>
                    <a:pt x="679937" y="491078"/>
                  </a:cubicBezTo>
                  <a:cubicBezTo>
                    <a:pt x="550625" y="540087"/>
                    <a:pt x="430652" y="544984"/>
                    <a:pt x="391129" y="539599"/>
                  </a:cubicBezTo>
                  <a:cubicBezTo>
                    <a:pt x="351606" y="534214"/>
                    <a:pt x="438307" y="462242"/>
                    <a:pt x="401863" y="455944"/>
                  </a:cubicBezTo>
                  <a:cubicBezTo>
                    <a:pt x="338209" y="453444"/>
                    <a:pt x="223622" y="503928"/>
                    <a:pt x="175659" y="486436"/>
                  </a:cubicBezTo>
                  <a:cubicBezTo>
                    <a:pt x="82719" y="421872"/>
                    <a:pt x="232264" y="412921"/>
                    <a:pt x="189704" y="395920"/>
                  </a:cubicBezTo>
                  <a:cubicBezTo>
                    <a:pt x="147144" y="378919"/>
                    <a:pt x="43042" y="430168"/>
                    <a:pt x="3829" y="386644"/>
                  </a:cubicBezTo>
                  <a:cubicBezTo>
                    <a:pt x="-16327" y="365001"/>
                    <a:pt x="44334" y="305384"/>
                    <a:pt x="157019" y="240946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scene3d>
              <a:camera prst="orthographicFront"/>
              <a:lightRig rig="morning" dir="t">
                <a:rot lat="0" lon="0" rev="8400000"/>
              </a:lightRig>
            </a:scene3d>
            <a:sp3d prstMaterial="softEdge">
              <a:bevelT w="177800" h="5080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141" name="Oval 338"/>
            <p:cNvSpPr>
              <a:spLocks noChangeArrowheads="1"/>
            </p:cNvSpPr>
            <p:nvPr/>
          </p:nvSpPr>
          <p:spPr bwMode="auto">
            <a:xfrm>
              <a:off x="2712381" y="4792019"/>
              <a:ext cx="1593288" cy="1518296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scene3d>
              <a:camera prst="orthographicFront"/>
              <a:lightRig rig="morning" dir="t">
                <a:rot lat="0" lon="0" rev="8400000"/>
              </a:lightRig>
            </a:scene3d>
            <a:sp3d prstMaterial="softEdge">
              <a:bevelT w="647700" h="6794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142" name="円/楕円 141"/>
            <p:cNvSpPr/>
            <p:nvPr/>
          </p:nvSpPr>
          <p:spPr>
            <a:xfrm>
              <a:off x="2823098" y="5117627"/>
              <a:ext cx="585400" cy="585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円/楕円 142"/>
            <p:cNvSpPr/>
            <p:nvPr/>
          </p:nvSpPr>
          <p:spPr>
            <a:xfrm>
              <a:off x="2940472" y="5235001"/>
              <a:ext cx="350652" cy="35065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円/楕円 143"/>
            <p:cNvSpPr/>
            <p:nvPr/>
          </p:nvSpPr>
          <p:spPr>
            <a:xfrm>
              <a:off x="3604333" y="5117627"/>
              <a:ext cx="585400" cy="585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円/楕円 144"/>
            <p:cNvSpPr/>
            <p:nvPr/>
          </p:nvSpPr>
          <p:spPr>
            <a:xfrm>
              <a:off x="3721707" y="5235001"/>
              <a:ext cx="350652" cy="35065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円/楕円 150"/>
            <p:cNvSpPr/>
            <p:nvPr/>
          </p:nvSpPr>
          <p:spPr>
            <a:xfrm>
              <a:off x="3225218" y="5565870"/>
              <a:ext cx="577726" cy="771867"/>
            </a:xfrm>
            <a:custGeom>
              <a:avLst/>
              <a:gdLst>
                <a:gd name="connsiteX0" fmla="*/ 0 w 532956"/>
                <a:gd name="connsiteY0" fmla="*/ 416986 h 833972"/>
                <a:gd name="connsiteX1" fmla="*/ 266478 w 532956"/>
                <a:gd name="connsiteY1" fmla="*/ 0 h 833972"/>
                <a:gd name="connsiteX2" fmla="*/ 532956 w 532956"/>
                <a:gd name="connsiteY2" fmla="*/ 416986 h 833972"/>
                <a:gd name="connsiteX3" fmla="*/ 266478 w 532956"/>
                <a:gd name="connsiteY3" fmla="*/ 833972 h 833972"/>
                <a:gd name="connsiteX4" fmla="*/ 0 w 532956"/>
                <a:gd name="connsiteY4" fmla="*/ 416986 h 833972"/>
                <a:gd name="connsiteX0" fmla="*/ 0 w 532956"/>
                <a:gd name="connsiteY0" fmla="*/ 416986 h 833972"/>
                <a:gd name="connsiteX1" fmla="*/ 266478 w 532956"/>
                <a:gd name="connsiteY1" fmla="*/ 0 h 833972"/>
                <a:gd name="connsiteX2" fmla="*/ 532956 w 532956"/>
                <a:gd name="connsiteY2" fmla="*/ 416986 h 833972"/>
                <a:gd name="connsiteX3" fmla="*/ 266478 w 532956"/>
                <a:gd name="connsiteY3" fmla="*/ 833972 h 833972"/>
                <a:gd name="connsiteX4" fmla="*/ 0 w 532956"/>
                <a:gd name="connsiteY4" fmla="*/ 416986 h 833972"/>
                <a:gd name="connsiteX0" fmla="*/ 0 w 532956"/>
                <a:gd name="connsiteY0" fmla="*/ 416986 h 833972"/>
                <a:gd name="connsiteX1" fmla="*/ 266478 w 532956"/>
                <a:gd name="connsiteY1" fmla="*/ 0 h 833972"/>
                <a:gd name="connsiteX2" fmla="*/ 532956 w 532956"/>
                <a:gd name="connsiteY2" fmla="*/ 416986 h 833972"/>
                <a:gd name="connsiteX3" fmla="*/ 266478 w 532956"/>
                <a:gd name="connsiteY3" fmla="*/ 833972 h 833972"/>
                <a:gd name="connsiteX4" fmla="*/ 0 w 532956"/>
                <a:gd name="connsiteY4" fmla="*/ 416986 h 833972"/>
                <a:gd name="connsiteX0" fmla="*/ 0 w 532956"/>
                <a:gd name="connsiteY0" fmla="*/ 416986 h 722212"/>
                <a:gd name="connsiteX1" fmla="*/ 266478 w 532956"/>
                <a:gd name="connsiteY1" fmla="*/ 0 h 722212"/>
                <a:gd name="connsiteX2" fmla="*/ 532956 w 532956"/>
                <a:gd name="connsiteY2" fmla="*/ 416986 h 722212"/>
                <a:gd name="connsiteX3" fmla="*/ 286798 w 532956"/>
                <a:gd name="connsiteY3" fmla="*/ 722212 h 722212"/>
                <a:gd name="connsiteX4" fmla="*/ 0 w 532956"/>
                <a:gd name="connsiteY4" fmla="*/ 416986 h 722212"/>
                <a:gd name="connsiteX0" fmla="*/ 0 w 532956"/>
                <a:gd name="connsiteY0" fmla="*/ 416986 h 706972"/>
                <a:gd name="connsiteX1" fmla="*/ 266478 w 532956"/>
                <a:gd name="connsiteY1" fmla="*/ 0 h 706972"/>
                <a:gd name="connsiteX2" fmla="*/ 532956 w 532956"/>
                <a:gd name="connsiteY2" fmla="*/ 416986 h 706972"/>
                <a:gd name="connsiteX3" fmla="*/ 261398 w 532956"/>
                <a:gd name="connsiteY3" fmla="*/ 706972 h 706972"/>
                <a:gd name="connsiteX4" fmla="*/ 0 w 532956"/>
                <a:gd name="connsiteY4" fmla="*/ 416986 h 706972"/>
                <a:gd name="connsiteX0" fmla="*/ 0 w 532956"/>
                <a:gd name="connsiteY0" fmla="*/ 416986 h 712052"/>
                <a:gd name="connsiteX1" fmla="*/ 266478 w 532956"/>
                <a:gd name="connsiteY1" fmla="*/ 0 h 712052"/>
                <a:gd name="connsiteX2" fmla="*/ 532956 w 532956"/>
                <a:gd name="connsiteY2" fmla="*/ 416986 h 712052"/>
                <a:gd name="connsiteX3" fmla="*/ 281718 w 532956"/>
                <a:gd name="connsiteY3" fmla="*/ 712052 h 712052"/>
                <a:gd name="connsiteX4" fmla="*/ 0 w 532956"/>
                <a:gd name="connsiteY4" fmla="*/ 416986 h 712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2956" h="712052">
                  <a:moveTo>
                    <a:pt x="0" y="416986"/>
                  </a:moveTo>
                  <a:cubicBezTo>
                    <a:pt x="0" y="186691"/>
                    <a:pt x="119306" y="0"/>
                    <a:pt x="266478" y="0"/>
                  </a:cubicBezTo>
                  <a:cubicBezTo>
                    <a:pt x="413650" y="0"/>
                    <a:pt x="532956" y="186691"/>
                    <a:pt x="532956" y="416986"/>
                  </a:cubicBezTo>
                  <a:cubicBezTo>
                    <a:pt x="532956" y="647281"/>
                    <a:pt x="428890" y="712052"/>
                    <a:pt x="281718" y="712052"/>
                  </a:cubicBezTo>
                  <a:cubicBezTo>
                    <a:pt x="134546" y="712052"/>
                    <a:pt x="0" y="647281"/>
                    <a:pt x="0" y="416986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6082272" y="5046453"/>
            <a:ext cx="1514799" cy="1226804"/>
            <a:chOff x="4715146" y="4807913"/>
            <a:chExt cx="1670156" cy="1465343"/>
          </a:xfrm>
        </p:grpSpPr>
        <p:grpSp>
          <p:nvGrpSpPr>
            <p:cNvPr id="327" name="グループ化 326"/>
            <p:cNvGrpSpPr/>
            <p:nvPr/>
          </p:nvGrpSpPr>
          <p:grpSpPr>
            <a:xfrm>
              <a:off x="4715146" y="4807913"/>
              <a:ext cx="1670156" cy="1439651"/>
              <a:chOff x="4839205" y="4175458"/>
              <a:chExt cx="1670156" cy="1439651"/>
            </a:xfrm>
          </p:grpSpPr>
          <p:sp>
            <p:nvSpPr>
              <p:cNvPr id="328" name="円/楕円 327"/>
              <p:cNvSpPr/>
              <p:nvPr/>
            </p:nvSpPr>
            <p:spPr>
              <a:xfrm rot="20528626" flipH="1">
                <a:off x="5984577" y="4274757"/>
                <a:ext cx="524784" cy="129099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158750" h="3492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円/楕円 328"/>
              <p:cNvSpPr/>
              <p:nvPr/>
            </p:nvSpPr>
            <p:spPr>
              <a:xfrm rot="1071374">
                <a:off x="4839205" y="4274757"/>
                <a:ext cx="524784" cy="129099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158750" h="3492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0" name="グループ化 329"/>
              <p:cNvGrpSpPr/>
              <p:nvPr/>
            </p:nvGrpSpPr>
            <p:grpSpPr>
              <a:xfrm>
                <a:off x="5032711" y="4175458"/>
                <a:ext cx="1297149" cy="1439651"/>
                <a:chOff x="6008822" y="4224754"/>
                <a:chExt cx="1652487" cy="1439651"/>
              </a:xfrm>
            </p:grpSpPr>
            <p:grpSp>
              <p:nvGrpSpPr>
                <p:cNvPr id="334" name="グループ化 333"/>
                <p:cNvGrpSpPr/>
                <p:nvPr/>
              </p:nvGrpSpPr>
              <p:grpSpPr>
                <a:xfrm>
                  <a:off x="6336195" y="5344147"/>
                  <a:ext cx="1018031" cy="137081"/>
                  <a:chOff x="6336195" y="5344147"/>
                  <a:chExt cx="1234056" cy="197934"/>
                </a:xfrm>
              </p:grpSpPr>
              <p:sp>
                <p:nvSpPr>
                  <p:cNvPr id="342" name="二等辺三角形 341"/>
                  <p:cNvSpPr/>
                  <p:nvPr/>
                </p:nvSpPr>
                <p:spPr>
                  <a:xfrm rot="10800000">
                    <a:off x="6336195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3" name="二等辺三角形 342"/>
                  <p:cNvSpPr/>
                  <p:nvPr/>
                </p:nvSpPr>
                <p:spPr>
                  <a:xfrm rot="10800000">
                    <a:off x="6539801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4" name="二等辺三角形 343"/>
                  <p:cNvSpPr/>
                  <p:nvPr/>
                </p:nvSpPr>
                <p:spPr>
                  <a:xfrm rot="10800000">
                    <a:off x="6743407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二等辺三角形 344"/>
                  <p:cNvSpPr/>
                  <p:nvPr/>
                </p:nvSpPr>
                <p:spPr>
                  <a:xfrm rot="10800000">
                    <a:off x="6947013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6" name="二等辺三角形 345"/>
                  <p:cNvSpPr/>
                  <p:nvPr/>
                </p:nvSpPr>
                <p:spPr>
                  <a:xfrm rot="10800000">
                    <a:off x="7150619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7" name="二等辺三角形 346"/>
                  <p:cNvSpPr/>
                  <p:nvPr/>
                </p:nvSpPr>
                <p:spPr>
                  <a:xfrm rot="10800000">
                    <a:off x="7354227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5" name="グループ化 334"/>
                <p:cNvGrpSpPr/>
                <p:nvPr/>
              </p:nvGrpSpPr>
              <p:grpSpPr>
                <a:xfrm rot="10800000">
                  <a:off x="6422561" y="5477458"/>
                  <a:ext cx="850067" cy="137081"/>
                  <a:chOff x="6539801" y="5344147"/>
                  <a:chExt cx="1030450" cy="197934"/>
                </a:xfrm>
              </p:grpSpPr>
              <p:sp>
                <p:nvSpPr>
                  <p:cNvPr id="337" name="二等辺三角形 336"/>
                  <p:cNvSpPr/>
                  <p:nvPr/>
                </p:nvSpPr>
                <p:spPr>
                  <a:xfrm rot="10800000">
                    <a:off x="6539801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8" name="二等辺三角形 337"/>
                  <p:cNvSpPr/>
                  <p:nvPr/>
                </p:nvSpPr>
                <p:spPr>
                  <a:xfrm rot="10800000">
                    <a:off x="6743407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9" name="二等辺三角形 338"/>
                  <p:cNvSpPr/>
                  <p:nvPr/>
                </p:nvSpPr>
                <p:spPr>
                  <a:xfrm rot="10800000">
                    <a:off x="6947013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0" name="二等辺三角形 339"/>
                  <p:cNvSpPr/>
                  <p:nvPr/>
                </p:nvSpPr>
                <p:spPr>
                  <a:xfrm rot="10800000">
                    <a:off x="7150619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1" name="二等辺三角形 340"/>
                  <p:cNvSpPr/>
                  <p:nvPr/>
                </p:nvSpPr>
                <p:spPr>
                  <a:xfrm rot="10800000">
                    <a:off x="7354227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6" name="角丸四角形 335"/>
                <p:cNvSpPr/>
                <p:nvPr/>
              </p:nvSpPr>
              <p:spPr>
                <a:xfrm>
                  <a:off x="6008822" y="4224754"/>
                  <a:ext cx="1652487" cy="143965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9900"/>
                </a:solidFill>
                <a:ln>
                  <a:noFill/>
                </a:ln>
                <a:scene3d>
                  <a:camera prst="orthographicFront"/>
                  <a:lightRig rig="morning" dir="t"/>
                </a:scene3d>
                <a:sp3d prstMaterial="dkEdge">
                  <a:bevelT w="584200" h="3048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84" name="角丸四角形 383"/>
            <p:cNvSpPr/>
            <p:nvPr/>
          </p:nvSpPr>
          <p:spPr>
            <a:xfrm>
              <a:off x="5191442" y="5813134"/>
              <a:ext cx="767398" cy="460122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25450" h="95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5" name="円/楕円 384"/>
            <p:cNvSpPr/>
            <p:nvPr/>
          </p:nvSpPr>
          <p:spPr>
            <a:xfrm>
              <a:off x="5415884" y="5737860"/>
              <a:ext cx="282692" cy="195592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円/楕円 385"/>
            <p:cNvSpPr/>
            <p:nvPr/>
          </p:nvSpPr>
          <p:spPr>
            <a:xfrm rot="20269925">
              <a:off x="5545692" y="5024173"/>
              <a:ext cx="614273" cy="750640"/>
            </a:xfrm>
            <a:prstGeom prst="ellipse">
              <a:avLst/>
            </a:prstGeom>
            <a:solidFill>
              <a:srgbClr val="800000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7" name="円/楕円 386"/>
            <p:cNvSpPr/>
            <p:nvPr/>
          </p:nvSpPr>
          <p:spPr>
            <a:xfrm>
              <a:off x="5598774" y="5109514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円/楕円 387"/>
            <p:cNvSpPr/>
            <p:nvPr/>
          </p:nvSpPr>
          <p:spPr>
            <a:xfrm>
              <a:off x="5701057" y="5211797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円/楕円 388"/>
            <p:cNvSpPr/>
            <p:nvPr/>
          </p:nvSpPr>
          <p:spPr>
            <a:xfrm>
              <a:off x="4996794" y="5109514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円/楕円 389"/>
            <p:cNvSpPr/>
            <p:nvPr/>
          </p:nvSpPr>
          <p:spPr>
            <a:xfrm>
              <a:off x="5099077" y="5211797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7946174" y="5046453"/>
            <a:ext cx="1514799" cy="1226804"/>
            <a:chOff x="6703966" y="4807913"/>
            <a:chExt cx="1670156" cy="1465343"/>
          </a:xfrm>
        </p:grpSpPr>
        <p:grpSp>
          <p:nvGrpSpPr>
            <p:cNvPr id="398" name="グループ化 397"/>
            <p:cNvGrpSpPr/>
            <p:nvPr/>
          </p:nvGrpSpPr>
          <p:grpSpPr>
            <a:xfrm>
              <a:off x="6703966" y="4807913"/>
              <a:ext cx="1670156" cy="1439651"/>
              <a:chOff x="4839205" y="4175458"/>
              <a:chExt cx="1670156" cy="1439651"/>
            </a:xfrm>
          </p:grpSpPr>
          <p:sp>
            <p:nvSpPr>
              <p:cNvPr id="399" name="円/楕円 398"/>
              <p:cNvSpPr/>
              <p:nvPr/>
            </p:nvSpPr>
            <p:spPr>
              <a:xfrm rot="20528626" flipH="1">
                <a:off x="5984577" y="4274757"/>
                <a:ext cx="524784" cy="129099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158750" h="3492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円/楕円 399"/>
              <p:cNvSpPr/>
              <p:nvPr/>
            </p:nvSpPr>
            <p:spPr>
              <a:xfrm rot="1071374">
                <a:off x="4839205" y="4274757"/>
                <a:ext cx="524784" cy="129099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158750" h="3492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1" name="グループ化 400"/>
              <p:cNvGrpSpPr/>
              <p:nvPr/>
            </p:nvGrpSpPr>
            <p:grpSpPr>
              <a:xfrm>
                <a:off x="5032711" y="4175458"/>
                <a:ext cx="1297149" cy="1439651"/>
                <a:chOff x="6008822" y="4224754"/>
                <a:chExt cx="1652487" cy="1439651"/>
              </a:xfrm>
            </p:grpSpPr>
            <p:grpSp>
              <p:nvGrpSpPr>
                <p:cNvPr id="402" name="グループ化 401"/>
                <p:cNvGrpSpPr/>
                <p:nvPr/>
              </p:nvGrpSpPr>
              <p:grpSpPr>
                <a:xfrm>
                  <a:off x="6336195" y="5344147"/>
                  <a:ext cx="1018031" cy="137081"/>
                  <a:chOff x="6336195" y="5344147"/>
                  <a:chExt cx="1234056" cy="197934"/>
                </a:xfrm>
              </p:grpSpPr>
              <p:sp>
                <p:nvSpPr>
                  <p:cNvPr id="410" name="二等辺三角形 409"/>
                  <p:cNvSpPr/>
                  <p:nvPr/>
                </p:nvSpPr>
                <p:spPr>
                  <a:xfrm rot="10800000">
                    <a:off x="6336195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1" name="二等辺三角形 410"/>
                  <p:cNvSpPr/>
                  <p:nvPr/>
                </p:nvSpPr>
                <p:spPr>
                  <a:xfrm rot="10800000">
                    <a:off x="6539801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2" name="二等辺三角形 411"/>
                  <p:cNvSpPr/>
                  <p:nvPr/>
                </p:nvSpPr>
                <p:spPr>
                  <a:xfrm rot="10800000">
                    <a:off x="6743407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3" name="二等辺三角形 412"/>
                  <p:cNvSpPr/>
                  <p:nvPr/>
                </p:nvSpPr>
                <p:spPr>
                  <a:xfrm rot="10800000">
                    <a:off x="6947013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4" name="二等辺三角形 413"/>
                  <p:cNvSpPr/>
                  <p:nvPr/>
                </p:nvSpPr>
                <p:spPr>
                  <a:xfrm rot="10800000">
                    <a:off x="7150619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5" name="二等辺三角形 414"/>
                  <p:cNvSpPr/>
                  <p:nvPr/>
                </p:nvSpPr>
                <p:spPr>
                  <a:xfrm rot="10800000">
                    <a:off x="7354227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03" name="グループ化 402"/>
                <p:cNvGrpSpPr/>
                <p:nvPr/>
              </p:nvGrpSpPr>
              <p:grpSpPr>
                <a:xfrm rot="10800000">
                  <a:off x="6422561" y="5477458"/>
                  <a:ext cx="850067" cy="137081"/>
                  <a:chOff x="6539801" y="5344147"/>
                  <a:chExt cx="1030450" cy="197934"/>
                </a:xfrm>
              </p:grpSpPr>
              <p:sp>
                <p:nvSpPr>
                  <p:cNvPr id="405" name="二等辺三角形 404"/>
                  <p:cNvSpPr/>
                  <p:nvPr/>
                </p:nvSpPr>
                <p:spPr>
                  <a:xfrm rot="10800000">
                    <a:off x="6539801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6" name="二等辺三角形 405"/>
                  <p:cNvSpPr/>
                  <p:nvPr/>
                </p:nvSpPr>
                <p:spPr>
                  <a:xfrm rot="10800000">
                    <a:off x="6743407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7" name="二等辺三角形 406"/>
                  <p:cNvSpPr/>
                  <p:nvPr/>
                </p:nvSpPr>
                <p:spPr>
                  <a:xfrm rot="10800000">
                    <a:off x="6947013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8" name="二等辺三角形 407"/>
                  <p:cNvSpPr/>
                  <p:nvPr/>
                </p:nvSpPr>
                <p:spPr>
                  <a:xfrm rot="10800000">
                    <a:off x="7150619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9" name="二等辺三角形 408"/>
                  <p:cNvSpPr/>
                  <p:nvPr/>
                </p:nvSpPr>
                <p:spPr>
                  <a:xfrm rot="10800000">
                    <a:off x="7354227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4" name="角丸四角形 403"/>
                <p:cNvSpPr/>
                <p:nvPr/>
              </p:nvSpPr>
              <p:spPr>
                <a:xfrm>
                  <a:off x="6008822" y="4224754"/>
                  <a:ext cx="1652487" cy="143965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9900"/>
                </a:solidFill>
                <a:ln>
                  <a:noFill/>
                </a:ln>
                <a:scene3d>
                  <a:camera prst="orthographicFront"/>
                  <a:lightRig rig="morning" dir="t"/>
                </a:scene3d>
                <a:sp3d prstMaterial="dkEdge">
                  <a:bevelT w="584200" h="3048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16" name="角丸四角形 415"/>
            <p:cNvSpPr/>
            <p:nvPr/>
          </p:nvSpPr>
          <p:spPr>
            <a:xfrm>
              <a:off x="7180262" y="5813134"/>
              <a:ext cx="767398" cy="460122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25450" h="95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7" name="円/楕円 416"/>
            <p:cNvSpPr/>
            <p:nvPr/>
          </p:nvSpPr>
          <p:spPr>
            <a:xfrm>
              <a:off x="7404704" y="5737860"/>
              <a:ext cx="282692" cy="195592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8" name="円/楕円 417"/>
            <p:cNvSpPr/>
            <p:nvPr/>
          </p:nvSpPr>
          <p:spPr>
            <a:xfrm rot="20269925">
              <a:off x="7534512" y="5024173"/>
              <a:ext cx="614273" cy="750640"/>
            </a:xfrm>
            <a:prstGeom prst="ellipse">
              <a:avLst/>
            </a:prstGeom>
            <a:solidFill>
              <a:srgbClr val="800000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9" name="円/楕円 418"/>
            <p:cNvSpPr/>
            <p:nvPr/>
          </p:nvSpPr>
          <p:spPr>
            <a:xfrm>
              <a:off x="7587594" y="5109514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1" name="円/楕円 420"/>
            <p:cNvSpPr/>
            <p:nvPr/>
          </p:nvSpPr>
          <p:spPr>
            <a:xfrm>
              <a:off x="6985614" y="5109514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3" name="グループ化 422"/>
            <p:cNvGrpSpPr/>
            <p:nvPr/>
          </p:nvGrpSpPr>
          <p:grpSpPr>
            <a:xfrm>
              <a:off x="7294337" y="5995847"/>
              <a:ext cx="527386" cy="241465"/>
              <a:chOff x="6783979" y="5062408"/>
              <a:chExt cx="785922" cy="216024"/>
            </a:xfrm>
          </p:grpSpPr>
          <p:sp>
            <p:nvSpPr>
              <p:cNvPr id="424" name="月 423"/>
              <p:cNvSpPr/>
              <p:nvPr/>
            </p:nvSpPr>
            <p:spPr>
              <a:xfrm rot="16200000">
                <a:off x="7068928" y="4777459"/>
                <a:ext cx="216024" cy="785922"/>
              </a:xfrm>
              <a:prstGeom prst="moon">
                <a:avLst>
                  <a:gd name="adj" fmla="val 82922"/>
                </a:avLst>
              </a:prstGeom>
              <a:solidFill>
                <a:srgbClr val="C00000"/>
              </a:solidFill>
              <a:ln>
                <a:noFill/>
              </a:ln>
              <a:scene3d>
                <a:camera prst="orthographicFront"/>
                <a:lightRig rig="sunrise" dir="t"/>
              </a:scene3d>
              <a:sp3d prstMaterial="metal">
                <a:bevelT w="311150" h="127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5" name="グループ化 424"/>
              <p:cNvGrpSpPr/>
              <p:nvPr/>
            </p:nvGrpSpPr>
            <p:grpSpPr>
              <a:xfrm>
                <a:off x="6819538" y="5081855"/>
                <a:ext cx="706157" cy="104536"/>
                <a:chOff x="985523" y="1792263"/>
                <a:chExt cx="745046" cy="104536"/>
              </a:xfrm>
            </p:grpSpPr>
            <p:sp>
              <p:nvSpPr>
                <p:cNvPr id="426" name="二等辺三角形 425"/>
                <p:cNvSpPr/>
                <p:nvPr/>
              </p:nvSpPr>
              <p:spPr>
                <a:xfrm rot="11308537">
                  <a:off x="985523" y="1792263"/>
                  <a:ext cx="146851" cy="83046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二等辺三角形 426"/>
                <p:cNvSpPr/>
                <p:nvPr/>
              </p:nvSpPr>
              <p:spPr>
                <a:xfrm rot="10291463" flipH="1">
                  <a:off x="1583718" y="1792264"/>
                  <a:ext cx="146851" cy="83046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二等辺三角形 427"/>
                <p:cNvSpPr/>
                <p:nvPr/>
              </p:nvSpPr>
              <p:spPr>
                <a:xfrm rot="11001450">
                  <a:off x="1137693" y="1809524"/>
                  <a:ext cx="146851" cy="83046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二等辺三角形 428"/>
                <p:cNvSpPr/>
                <p:nvPr/>
              </p:nvSpPr>
              <p:spPr>
                <a:xfrm rot="10598550" flipH="1">
                  <a:off x="1436007" y="1809524"/>
                  <a:ext cx="146851" cy="83046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二等辺三角形 429"/>
                <p:cNvSpPr/>
                <p:nvPr/>
              </p:nvSpPr>
              <p:spPr>
                <a:xfrm rot="10800000">
                  <a:off x="1286850" y="1813753"/>
                  <a:ext cx="146851" cy="83046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31" name="弦 430"/>
            <p:cNvSpPr/>
            <p:nvPr/>
          </p:nvSpPr>
          <p:spPr>
            <a:xfrm rot="18873902">
              <a:off x="7029137" y="5148556"/>
              <a:ext cx="432048" cy="432048"/>
            </a:xfrm>
            <a:prstGeom prst="chor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弦 431"/>
            <p:cNvSpPr/>
            <p:nvPr/>
          </p:nvSpPr>
          <p:spPr>
            <a:xfrm rot="2726098" flipH="1">
              <a:off x="7622706" y="5148556"/>
              <a:ext cx="432048" cy="432048"/>
            </a:xfrm>
            <a:prstGeom prst="chor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4038146" y="4987365"/>
            <a:ext cx="1904964" cy="1155026"/>
            <a:chOff x="3573983" y="4792019"/>
            <a:chExt cx="2353223" cy="1545718"/>
          </a:xfrm>
        </p:grpSpPr>
        <p:grpSp>
          <p:nvGrpSpPr>
            <p:cNvPr id="107" name="グループ化 106"/>
            <p:cNvGrpSpPr/>
            <p:nvPr/>
          </p:nvGrpSpPr>
          <p:grpSpPr>
            <a:xfrm>
              <a:off x="3573983" y="4792019"/>
              <a:ext cx="2353223" cy="1545718"/>
              <a:chOff x="2368867" y="4792019"/>
              <a:chExt cx="2353223" cy="1545718"/>
            </a:xfrm>
          </p:grpSpPr>
          <p:sp>
            <p:nvSpPr>
              <p:cNvPr id="108" name="Oval 338"/>
              <p:cNvSpPr>
                <a:spLocks noChangeArrowheads="1"/>
              </p:cNvSpPr>
              <p:nvPr/>
            </p:nvSpPr>
            <p:spPr bwMode="auto">
              <a:xfrm rot="1082160" flipH="1">
                <a:off x="3867124" y="4793375"/>
                <a:ext cx="854966" cy="606534"/>
              </a:xfrm>
              <a:custGeom>
                <a:avLst/>
                <a:gdLst>
                  <a:gd name="connsiteX0" fmla="*/ 0 w 974132"/>
                  <a:gd name="connsiteY0" fmla="*/ 245531 h 491061"/>
                  <a:gd name="connsiteX1" fmla="*/ 487066 w 974132"/>
                  <a:gd name="connsiteY1" fmla="*/ 0 h 491061"/>
                  <a:gd name="connsiteX2" fmla="*/ 974132 w 974132"/>
                  <a:gd name="connsiteY2" fmla="*/ 245531 h 491061"/>
                  <a:gd name="connsiteX3" fmla="*/ 487066 w 974132"/>
                  <a:gd name="connsiteY3" fmla="*/ 491062 h 491061"/>
                  <a:gd name="connsiteX4" fmla="*/ 0 w 974132"/>
                  <a:gd name="connsiteY4" fmla="*/ 245531 h 491061"/>
                  <a:gd name="connsiteX0" fmla="*/ 0 w 1052333"/>
                  <a:gd name="connsiteY0" fmla="*/ 258606 h 491128"/>
                  <a:gd name="connsiteX1" fmla="*/ 565267 w 1052333"/>
                  <a:gd name="connsiteY1" fmla="*/ 31 h 491128"/>
                  <a:gd name="connsiteX2" fmla="*/ 1052333 w 1052333"/>
                  <a:gd name="connsiteY2" fmla="*/ 245562 h 491128"/>
                  <a:gd name="connsiteX3" fmla="*/ 565267 w 1052333"/>
                  <a:gd name="connsiteY3" fmla="*/ 491093 h 491128"/>
                  <a:gd name="connsiteX4" fmla="*/ 0 w 1052333"/>
                  <a:gd name="connsiteY4" fmla="*/ 258606 h 491128"/>
                  <a:gd name="connsiteX0" fmla="*/ 25617 w 1077950"/>
                  <a:gd name="connsiteY0" fmla="*/ 258606 h 495130"/>
                  <a:gd name="connsiteX1" fmla="*/ 590884 w 1077950"/>
                  <a:gd name="connsiteY1" fmla="*/ 31 h 495130"/>
                  <a:gd name="connsiteX2" fmla="*/ 1077950 w 1077950"/>
                  <a:gd name="connsiteY2" fmla="*/ 245562 h 495130"/>
                  <a:gd name="connsiteX3" fmla="*/ 590884 w 1077950"/>
                  <a:gd name="connsiteY3" fmla="*/ 491093 h 495130"/>
                  <a:gd name="connsiteX4" fmla="*/ 146554 w 1077950"/>
                  <a:gd name="connsiteY4" fmla="*/ 388464 h 495130"/>
                  <a:gd name="connsiteX5" fmla="*/ 25617 w 1077950"/>
                  <a:gd name="connsiteY5" fmla="*/ 258606 h 495130"/>
                  <a:gd name="connsiteX0" fmla="*/ 25617 w 1077950"/>
                  <a:gd name="connsiteY0" fmla="*/ 258606 h 501811"/>
                  <a:gd name="connsiteX1" fmla="*/ 590884 w 1077950"/>
                  <a:gd name="connsiteY1" fmla="*/ 31 h 501811"/>
                  <a:gd name="connsiteX2" fmla="*/ 1077950 w 1077950"/>
                  <a:gd name="connsiteY2" fmla="*/ 245562 h 501811"/>
                  <a:gd name="connsiteX3" fmla="*/ 590884 w 1077950"/>
                  <a:gd name="connsiteY3" fmla="*/ 491093 h 501811"/>
                  <a:gd name="connsiteX4" fmla="*/ 302515 w 1077950"/>
                  <a:gd name="connsiteY4" fmla="*/ 450994 h 501811"/>
                  <a:gd name="connsiteX5" fmla="*/ 146554 w 1077950"/>
                  <a:gd name="connsiteY5" fmla="*/ 388464 h 501811"/>
                  <a:gd name="connsiteX6" fmla="*/ 25617 w 1077950"/>
                  <a:gd name="connsiteY6" fmla="*/ 258606 h 501811"/>
                  <a:gd name="connsiteX0" fmla="*/ 25617 w 1077950"/>
                  <a:gd name="connsiteY0" fmla="*/ 258606 h 511744"/>
                  <a:gd name="connsiteX1" fmla="*/ 590884 w 1077950"/>
                  <a:gd name="connsiteY1" fmla="*/ 31 h 511744"/>
                  <a:gd name="connsiteX2" fmla="*/ 1077950 w 1077950"/>
                  <a:gd name="connsiteY2" fmla="*/ 245562 h 511744"/>
                  <a:gd name="connsiteX3" fmla="*/ 590884 w 1077950"/>
                  <a:gd name="connsiteY3" fmla="*/ 491093 h 511744"/>
                  <a:gd name="connsiteX4" fmla="*/ 434332 w 1077950"/>
                  <a:gd name="connsiteY4" fmla="*/ 493419 h 511744"/>
                  <a:gd name="connsiteX5" fmla="*/ 302515 w 1077950"/>
                  <a:gd name="connsiteY5" fmla="*/ 450994 h 511744"/>
                  <a:gd name="connsiteX6" fmla="*/ 146554 w 1077950"/>
                  <a:gd name="connsiteY6" fmla="*/ 388464 h 511744"/>
                  <a:gd name="connsiteX7" fmla="*/ 25617 w 1077950"/>
                  <a:gd name="connsiteY7" fmla="*/ 258606 h 511744"/>
                  <a:gd name="connsiteX0" fmla="*/ 39232 w 1091565"/>
                  <a:gd name="connsiteY0" fmla="*/ 258606 h 511744"/>
                  <a:gd name="connsiteX1" fmla="*/ 604499 w 1091565"/>
                  <a:gd name="connsiteY1" fmla="*/ 31 h 511744"/>
                  <a:gd name="connsiteX2" fmla="*/ 1091565 w 1091565"/>
                  <a:gd name="connsiteY2" fmla="*/ 245562 h 511744"/>
                  <a:gd name="connsiteX3" fmla="*/ 604499 w 1091565"/>
                  <a:gd name="connsiteY3" fmla="*/ 491093 h 511744"/>
                  <a:gd name="connsiteX4" fmla="*/ 447947 w 1091565"/>
                  <a:gd name="connsiteY4" fmla="*/ 493419 h 511744"/>
                  <a:gd name="connsiteX5" fmla="*/ 316130 w 1091565"/>
                  <a:gd name="connsiteY5" fmla="*/ 450994 h 511744"/>
                  <a:gd name="connsiteX6" fmla="*/ 160169 w 1091565"/>
                  <a:gd name="connsiteY6" fmla="*/ 388464 h 511744"/>
                  <a:gd name="connsiteX7" fmla="*/ 60770 w 1091565"/>
                  <a:gd name="connsiteY7" fmla="*/ 348985 h 511744"/>
                  <a:gd name="connsiteX8" fmla="*/ 39232 w 1091565"/>
                  <a:gd name="connsiteY8" fmla="*/ 258606 h 511744"/>
                  <a:gd name="connsiteX0" fmla="*/ 75467 w 1127800"/>
                  <a:gd name="connsiteY0" fmla="*/ 258606 h 511744"/>
                  <a:gd name="connsiteX1" fmla="*/ 640734 w 1127800"/>
                  <a:gd name="connsiteY1" fmla="*/ 31 h 511744"/>
                  <a:gd name="connsiteX2" fmla="*/ 1127800 w 1127800"/>
                  <a:gd name="connsiteY2" fmla="*/ 245562 h 511744"/>
                  <a:gd name="connsiteX3" fmla="*/ 640734 w 1127800"/>
                  <a:gd name="connsiteY3" fmla="*/ 491093 h 511744"/>
                  <a:gd name="connsiteX4" fmla="*/ 484182 w 1127800"/>
                  <a:gd name="connsiteY4" fmla="*/ 493419 h 511744"/>
                  <a:gd name="connsiteX5" fmla="*/ 352365 w 1127800"/>
                  <a:gd name="connsiteY5" fmla="*/ 450994 h 511744"/>
                  <a:gd name="connsiteX6" fmla="*/ 196404 w 1127800"/>
                  <a:gd name="connsiteY6" fmla="*/ 388464 h 511744"/>
                  <a:gd name="connsiteX7" fmla="*/ 18805 w 1127800"/>
                  <a:gd name="connsiteY7" fmla="*/ 362029 h 511744"/>
                  <a:gd name="connsiteX8" fmla="*/ 75467 w 1127800"/>
                  <a:gd name="connsiteY8" fmla="*/ 258606 h 511744"/>
                  <a:gd name="connsiteX0" fmla="*/ 75467 w 1127800"/>
                  <a:gd name="connsiteY0" fmla="*/ 258606 h 511744"/>
                  <a:gd name="connsiteX1" fmla="*/ 640734 w 1127800"/>
                  <a:gd name="connsiteY1" fmla="*/ 31 h 511744"/>
                  <a:gd name="connsiteX2" fmla="*/ 1127800 w 1127800"/>
                  <a:gd name="connsiteY2" fmla="*/ 245562 h 511744"/>
                  <a:gd name="connsiteX3" fmla="*/ 640734 w 1127800"/>
                  <a:gd name="connsiteY3" fmla="*/ 491093 h 511744"/>
                  <a:gd name="connsiteX4" fmla="*/ 484182 w 1127800"/>
                  <a:gd name="connsiteY4" fmla="*/ 493419 h 511744"/>
                  <a:gd name="connsiteX5" fmla="*/ 180825 w 1127800"/>
                  <a:gd name="connsiteY5" fmla="*/ 490930 h 511744"/>
                  <a:gd name="connsiteX6" fmla="*/ 196404 w 1127800"/>
                  <a:gd name="connsiteY6" fmla="*/ 388464 h 511744"/>
                  <a:gd name="connsiteX7" fmla="*/ 18805 w 1127800"/>
                  <a:gd name="connsiteY7" fmla="*/ 362029 h 511744"/>
                  <a:gd name="connsiteX8" fmla="*/ 75467 w 1127800"/>
                  <a:gd name="connsiteY8" fmla="*/ 258606 h 511744"/>
                  <a:gd name="connsiteX0" fmla="*/ 75467 w 1127800"/>
                  <a:gd name="connsiteY0" fmla="*/ 263098 h 516236"/>
                  <a:gd name="connsiteX1" fmla="*/ 640734 w 1127800"/>
                  <a:gd name="connsiteY1" fmla="*/ 4523 h 516236"/>
                  <a:gd name="connsiteX2" fmla="*/ 1127800 w 1127800"/>
                  <a:gd name="connsiteY2" fmla="*/ 250054 h 516236"/>
                  <a:gd name="connsiteX3" fmla="*/ 640734 w 1127800"/>
                  <a:gd name="connsiteY3" fmla="*/ 495585 h 516236"/>
                  <a:gd name="connsiteX4" fmla="*/ 484182 w 1127800"/>
                  <a:gd name="connsiteY4" fmla="*/ 497911 h 516236"/>
                  <a:gd name="connsiteX5" fmla="*/ 180825 w 1127800"/>
                  <a:gd name="connsiteY5" fmla="*/ 495422 h 516236"/>
                  <a:gd name="connsiteX6" fmla="*/ 196404 w 1127800"/>
                  <a:gd name="connsiteY6" fmla="*/ 392956 h 516236"/>
                  <a:gd name="connsiteX7" fmla="*/ 18805 w 1127800"/>
                  <a:gd name="connsiteY7" fmla="*/ 366521 h 516236"/>
                  <a:gd name="connsiteX8" fmla="*/ 75467 w 1127800"/>
                  <a:gd name="connsiteY8" fmla="*/ 263098 h 516236"/>
                  <a:gd name="connsiteX0" fmla="*/ 106635 w 1116619"/>
                  <a:gd name="connsiteY0" fmla="*/ 240933 h 511716"/>
                  <a:gd name="connsiteX1" fmla="*/ 629553 w 1116619"/>
                  <a:gd name="connsiteY1" fmla="*/ 3 h 511716"/>
                  <a:gd name="connsiteX2" fmla="*/ 1116619 w 1116619"/>
                  <a:gd name="connsiteY2" fmla="*/ 245534 h 511716"/>
                  <a:gd name="connsiteX3" fmla="*/ 629553 w 1116619"/>
                  <a:gd name="connsiteY3" fmla="*/ 491065 h 511716"/>
                  <a:gd name="connsiteX4" fmla="*/ 473001 w 1116619"/>
                  <a:gd name="connsiteY4" fmla="*/ 493391 h 511716"/>
                  <a:gd name="connsiteX5" fmla="*/ 169644 w 1116619"/>
                  <a:gd name="connsiteY5" fmla="*/ 490902 h 511716"/>
                  <a:gd name="connsiteX6" fmla="*/ 185223 w 1116619"/>
                  <a:gd name="connsiteY6" fmla="*/ 388436 h 511716"/>
                  <a:gd name="connsiteX7" fmla="*/ 7624 w 1116619"/>
                  <a:gd name="connsiteY7" fmla="*/ 362001 h 511716"/>
                  <a:gd name="connsiteX8" fmla="*/ 106635 w 1116619"/>
                  <a:gd name="connsiteY8" fmla="*/ 240933 h 511716"/>
                  <a:gd name="connsiteX0" fmla="*/ 157485 w 1167469"/>
                  <a:gd name="connsiteY0" fmla="*/ 240933 h 511716"/>
                  <a:gd name="connsiteX1" fmla="*/ 680403 w 1167469"/>
                  <a:gd name="connsiteY1" fmla="*/ 3 h 511716"/>
                  <a:gd name="connsiteX2" fmla="*/ 1167469 w 1167469"/>
                  <a:gd name="connsiteY2" fmla="*/ 245534 h 511716"/>
                  <a:gd name="connsiteX3" fmla="*/ 680403 w 1167469"/>
                  <a:gd name="connsiteY3" fmla="*/ 491065 h 511716"/>
                  <a:gd name="connsiteX4" fmla="*/ 523851 w 1167469"/>
                  <a:gd name="connsiteY4" fmla="*/ 493391 h 511716"/>
                  <a:gd name="connsiteX5" fmla="*/ 220494 w 1167469"/>
                  <a:gd name="connsiteY5" fmla="*/ 490902 h 511716"/>
                  <a:gd name="connsiteX6" fmla="*/ 236073 w 1167469"/>
                  <a:gd name="connsiteY6" fmla="*/ 388436 h 511716"/>
                  <a:gd name="connsiteX7" fmla="*/ 3809 w 1167469"/>
                  <a:gd name="connsiteY7" fmla="*/ 352557 h 511716"/>
                  <a:gd name="connsiteX8" fmla="*/ 157485 w 1167469"/>
                  <a:gd name="connsiteY8" fmla="*/ 240933 h 511716"/>
                  <a:gd name="connsiteX0" fmla="*/ 157485 w 1167469"/>
                  <a:gd name="connsiteY0" fmla="*/ 240933 h 511716"/>
                  <a:gd name="connsiteX1" fmla="*/ 680403 w 1167469"/>
                  <a:gd name="connsiteY1" fmla="*/ 3 h 511716"/>
                  <a:gd name="connsiteX2" fmla="*/ 1167469 w 1167469"/>
                  <a:gd name="connsiteY2" fmla="*/ 245534 h 511716"/>
                  <a:gd name="connsiteX3" fmla="*/ 680403 w 1167469"/>
                  <a:gd name="connsiteY3" fmla="*/ 491065 h 511716"/>
                  <a:gd name="connsiteX4" fmla="*/ 523851 w 1167469"/>
                  <a:gd name="connsiteY4" fmla="*/ 493391 h 511716"/>
                  <a:gd name="connsiteX5" fmla="*/ 176125 w 1167469"/>
                  <a:gd name="connsiteY5" fmla="*/ 486423 h 511716"/>
                  <a:gd name="connsiteX6" fmla="*/ 236073 w 1167469"/>
                  <a:gd name="connsiteY6" fmla="*/ 388436 h 511716"/>
                  <a:gd name="connsiteX7" fmla="*/ 3809 w 1167469"/>
                  <a:gd name="connsiteY7" fmla="*/ 352557 h 511716"/>
                  <a:gd name="connsiteX8" fmla="*/ 157485 w 1167469"/>
                  <a:gd name="connsiteY8" fmla="*/ 240933 h 511716"/>
                  <a:gd name="connsiteX0" fmla="*/ 157485 w 1167469"/>
                  <a:gd name="connsiteY0" fmla="*/ 240933 h 502089"/>
                  <a:gd name="connsiteX1" fmla="*/ 680403 w 1167469"/>
                  <a:gd name="connsiteY1" fmla="*/ 3 h 502089"/>
                  <a:gd name="connsiteX2" fmla="*/ 1167469 w 1167469"/>
                  <a:gd name="connsiteY2" fmla="*/ 245534 h 502089"/>
                  <a:gd name="connsiteX3" fmla="*/ 680403 w 1167469"/>
                  <a:gd name="connsiteY3" fmla="*/ 491065 h 502089"/>
                  <a:gd name="connsiteX4" fmla="*/ 443267 w 1167469"/>
                  <a:gd name="connsiteY4" fmla="*/ 458755 h 502089"/>
                  <a:gd name="connsiteX5" fmla="*/ 176125 w 1167469"/>
                  <a:gd name="connsiteY5" fmla="*/ 486423 h 502089"/>
                  <a:gd name="connsiteX6" fmla="*/ 236073 w 1167469"/>
                  <a:gd name="connsiteY6" fmla="*/ 388436 h 502089"/>
                  <a:gd name="connsiteX7" fmla="*/ 3809 w 1167469"/>
                  <a:gd name="connsiteY7" fmla="*/ 352557 h 502089"/>
                  <a:gd name="connsiteX8" fmla="*/ 157485 w 1167469"/>
                  <a:gd name="connsiteY8" fmla="*/ 240933 h 502089"/>
                  <a:gd name="connsiteX0" fmla="*/ 157485 w 1167469"/>
                  <a:gd name="connsiteY0" fmla="*/ 240933 h 514745"/>
                  <a:gd name="connsiteX1" fmla="*/ 680403 w 1167469"/>
                  <a:gd name="connsiteY1" fmla="*/ 3 h 514745"/>
                  <a:gd name="connsiteX2" fmla="*/ 1167469 w 1167469"/>
                  <a:gd name="connsiteY2" fmla="*/ 245534 h 514745"/>
                  <a:gd name="connsiteX3" fmla="*/ 680403 w 1167469"/>
                  <a:gd name="connsiteY3" fmla="*/ 491065 h 514745"/>
                  <a:gd name="connsiteX4" fmla="*/ 558049 w 1167469"/>
                  <a:gd name="connsiteY4" fmla="*/ 501426 h 514745"/>
                  <a:gd name="connsiteX5" fmla="*/ 443267 w 1167469"/>
                  <a:gd name="connsiteY5" fmla="*/ 458755 h 514745"/>
                  <a:gd name="connsiteX6" fmla="*/ 176125 w 1167469"/>
                  <a:gd name="connsiteY6" fmla="*/ 486423 h 514745"/>
                  <a:gd name="connsiteX7" fmla="*/ 236073 w 1167469"/>
                  <a:gd name="connsiteY7" fmla="*/ 388436 h 514745"/>
                  <a:gd name="connsiteX8" fmla="*/ 3809 w 1167469"/>
                  <a:gd name="connsiteY8" fmla="*/ 352557 h 514745"/>
                  <a:gd name="connsiteX9" fmla="*/ 157485 w 1167469"/>
                  <a:gd name="connsiteY9" fmla="*/ 240933 h 514745"/>
                  <a:gd name="connsiteX0" fmla="*/ 157485 w 1167469"/>
                  <a:gd name="connsiteY0" fmla="*/ 240933 h 556792"/>
                  <a:gd name="connsiteX1" fmla="*/ 680403 w 1167469"/>
                  <a:gd name="connsiteY1" fmla="*/ 3 h 556792"/>
                  <a:gd name="connsiteX2" fmla="*/ 1167469 w 1167469"/>
                  <a:gd name="connsiteY2" fmla="*/ 245534 h 556792"/>
                  <a:gd name="connsiteX3" fmla="*/ 680403 w 1167469"/>
                  <a:gd name="connsiteY3" fmla="*/ 491065 h 556792"/>
                  <a:gd name="connsiteX4" fmla="*/ 442949 w 1167469"/>
                  <a:gd name="connsiteY4" fmla="*/ 555894 h 556792"/>
                  <a:gd name="connsiteX5" fmla="*/ 443267 w 1167469"/>
                  <a:gd name="connsiteY5" fmla="*/ 458755 h 556792"/>
                  <a:gd name="connsiteX6" fmla="*/ 176125 w 1167469"/>
                  <a:gd name="connsiteY6" fmla="*/ 486423 h 556792"/>
                  <a:gd name="connsiteX7" fmla="*/ 236073 w 1167469"/>
                  <a:gd name="connsiteY7" fmla="*/ 388436 h 556792"/>
                  <a:gd name="connsiteX8" fmla="*/ 3809 w 1167469"/>
                  <a:gd name="connsiteY8" fmla="*/ 352557 h 556792"/>
                  <a:gd name="connsiteX9" fmla="*/ 157485 w 1167469"/>
                  <a:gd name="connsiteY9" fmla="*/ 240933 h 556792"/>
                  <a:gd name="connsiteX0" fmla="*/ 157019 w 1167003"/>
                  <a:gd name="connsiteY0" fmla="*/ 240933 h 556792"/>
                  <a:gd name="connsiteX1" fmla="*/ 679937 w 1167003"/>
                  <a:gd name="connsiteY1" fmla="*/ 3 h 556792"/>
                  <a:gd name="connsiteX2" fmla="*/ 1167003 w 1167003"/>
                  <a:gd name="connsiteY2" fmla="*/ 245534 h 556792"/>
                  <a:gd name="connsiteX3" fmla="*/ 679937 w 1167003"/>
                  <a:gd name="connsiteY3" fmla="*/ 491065 h 556792"/>
                  <a:gd name="connsiteX4" fmla="*/ 442483 w 1167003"/>
                  <a:gd name="connsiteY4" fmla="*/ 555894 h 556792"/>
                  <a:gd name="connsiteX5" fmla="*/ 442801 w 1167003"/>
                  <a:gd name="connsiteY5" fmla="*/ 458755 h 556792"/>
                  <a:gd name="connsiteX6" fmla="*/ 175659 w 1167003"/>
                  <a:gd name="connsiteY6" fmla="*/ 486423 h 556792"/>
                  <a:gd name="connsiteX7" fmla="*/ 235607 w 1167003"/>
                  <a:gd name="connsiteY7" fmla="*/ 388436 h 556792"/>
                  <a:gd name="connsiteX8" fmla="*/ 3829 w 1167003"/>
                  <a:gd name="connsiteY8" fmla="*/ 386631 h 556792"/>
                  <a:gd name="connsiteX9" fmla="*/ 157019 w 1167003"/>
                  <a:gd name="connsiteY9" fmla="*/ 240933 h 556792"/>
                  <a:gd name="connsiteX0" fmla="*/ 157019 w 1167003"/>
                  <a:gd name="connsiteY0" fmla="*/ 240933 h 556792"/>
                  <a:gd name="connsiteX1" fmla="*/ 679937 w 1167003"/>
                  <a:gd name="connsiteY1" fmla="*/ 3 h 556792"/>
                  <a:gd name="connsiteX2" fmla="*/ 1167003 w 1167003"/>
                  <a:gd name="connsiteY2" fmla="*/ 245534 h 556792"/>
                  <a:gd name="connsiteX3" fmla="*/ 679937 w 1167003"/>
                  <a:gd name="connsiteY3" fmla="*/ 491065 h 556792"/>
                  <a:gd name="connsiteX4" fmla="*/ 442483 w 1167003"/>
                  <a:gd name="connsiteY4" fmla="*/ 555894 h 556792"/>
                  <a:gd name="connsiteX5" fmla="*/ 442801 w 1167003"/>
                  <a:gd name="connsiteY5" fmla="*/ 458755 h 556792"/>
                  <a:gd name="connsiteX6" fmla="*/ 175659 w 1167003"/>
                  <a:gd name="connsiteY6" fmla="*/ 486423 h 556792"/>
                  <a:gd name="connsiteX7" fmla="*/ 235607 w 1167003"/>
                  <a:gd name="connsiteY7" fmla="*/ 388436 h 556792"/>
                  <a:gd name="connsiteX8" fmla="*/ 3829 w 1167003"/>
                  <a:gd name="connsiteY8" fmla="*/ 386631 h 556792"/>
                  <a:gd name="connsiteX9" fmla="*/ 157019 w 1167003"/>
                  <a:gd name="connsiteY9" fmla="*/ 240933 h 556792"/>
                  <a:gd name="connsiteX0" fmla="*/ 157019 w 1167003"/>
                  <a:gd name="connsiteY0" fmla="*/ 240933 h 556792"/>
                  <a:gd name="connsiteX1" fmla="*/ 679937 w 1167003"/>
                  <a:gd name="connsiteY1" fmla="*/ 3 h 556792"/>
                  <a:gd name="connsiteX2" fmla="*/ 1167003 w 1167003"/>
                  <a:gd name="connsiteY2" fmla="*/ 245534 h 556792"/>
                  <a:gd name="connsiteX3" fmla="*/ 679937 w 1167003"/>
                  <a:gd name="connsiteY3" fmla="*/ 491065 h 556792"/>
                  <a:gd name="connsiteX4" fmla="*/ 442483 w 1167003"/>
                  <a:gd name="connsiteY4" fmla="*/ 555894 h 556792"/>
                  <a:gd name="connsiteX5" fmla="*/ 442801 w 1167003"/>
                  <a:gd name="connsiteY5" fmla="*/ 458755 h 556792"/>
                  <a:gd name="connsiteX6" fmla="*/ 175659 w 1167003"/>
                  <a:gd name="connsiteY6" fmla="*/ 486423 h 556792"/>
                  <a:gd name="connsiteX7" fmla="*/ 235607 w 1167003"/>
                  <a:gd name="connsiteY7" fmla="*/ 388436 h 556792"/>
                  <a:gd name="connsiteX8" fmla="*/ 3829 w 1167003"/>
                  <a:gd name="connsiteY8" fmla="*/ 386631 h 556792"/>
                  <a:gd name="connsiteX9" fmla="*/ 157019 w 1167003"/>
                  <a:gd name="connsiteY9" fmla="*/ 240933 h 556792"/>
                  <a:gd name="connsiteX0" fmla="*/ 157019 w 1167003"/>
                  <a:gd name="connsiteY0" fmla="*/ 240933 h 541312"/>
                  <a:gd name="connsiteX1" fmla="*/ 679937 w 1167003"/>
                  <a:gd name="connsiteY1" fmla="*/ 3 h 541312"/>
                  <a:gd name="connsiteX2" fmla="*/ 1167003 w 1167003"/>
                  <a:gd name="connsiteY2" fmla="*/ 245534 h 541312"/>
                  <a:gd name="connsiteX3" fmla="*/ 679937 w 1167003"/>
                  <a:gd name="connsiteY3" fmla="*/ 491065 h 541312"/>
                  <a:gd name="connsiteX4" fmla="*/ 391129 w 1167003"/>
                  <a:gd name="connsiteY4" fmla="*/ 539586 h 541312"/>
                  <a:gd name="connsiteX5" fmla="*/ 442801 w 1167003"/>
                  <a:gd name="connsiteY5" fmla="*/ 458755 h 541312"/>
                  <a:gd name="connsiteX6" fmla="*/ 175659 w 1167003"/>
                  <a:gd name="connsiteY6" fmla="*/ 486423 h 541312"/>
                  <a:gd name="connsiteX7" fmla="*/ 235607 w 1167003"/>
                  <a:gd name="connsiteY7" fmla="*/ 388436 h 541312"/>
                  <a:gd name="connsiteX8" fmla="*/ 3829 w 1167003"/>
                  <a:gd name="connsiteY8" fmla="*/ 386631 h 541312"/>
                  <a:gd name="connsiteX9" fmla="*/ 157019 w 1167003"/>
                  <a:gd name="connsiteY9" fmla="*/ 240933 h 541312"/>
                  <a:gd name="connsiteX0" fmla="*/ 157019 w 1167003"/>
                  <a:gd name="connsiteY0" fmla="*/ 240933 h 541312"/>
                  <a:gd name="connsiteX1" fmla="*/ 679937 w 1167003"/>
                  <a:gd name="connsiteY1" fmla="*/ 3 h 541312"/>
                  <a:gd name="connsiteX2" fmla="*/ 1167003 w 1167003"/>
                  <a:gd name="connsiteY2" fmla="*/ 245534 h 541312"/>
                  <a:gd name="connsiteX3" fmla="*/ 679937 w 1167003"/>
                  <a:gd name="connsiteY3" fmla="*/ 491065 h 541312"/>
                  <a:gd name="connsiteX4" fmla="*/ 391129 w 1167003"/>
                  <a:gd name="connsiteY4" fmla="*/ 539586 h 541312"/>
                  <a:gd name="connsiteX5" fmla="*/ 442801 w 1167003"/>
                  <a:gd name="connsiteY5" fmla="*/ 458755 h 541312"/>
                  <a:gd name="connsiteX6" fmla="*/ 175659 w 1167003"/>
                  <a:gd name="connsiteY6" fmla="*/ 486423 h 541312"/>
                  <a:gd name="connsiteX7" fmla="*/ 189704 w 1167003"/>
                  <a:gd name="connsiteY7" fmla="*/ 395907 h 541312"/>
                  <a:gd name="connsiteX8" fmla="*/ 3829 w 1167003"/>
                  <a:gd name="connsiteY8" fmla="*/ 386631 h 541312"/>
                  <a:gd name="connsiteX9" fmla="*/ 157019 w 1167003"/>
                  <a:gd name="connsiteY9" fmla="*/ 240933 h 541312"/>
                  <a:gd name="connsiteX0" fmla="*/ 157019 w 1167003"/>
                  <a:gd name="connsiteY0" fmla="*/ 240933 h 541312"/>
                  <a:gd name="connsiteX1" fmla="*/ 679937 w 1167003"/>
                  <a:gd name="connsiteY1" fmla="*/ 3 h 541312"/>
                  <a:gd name="connsiteX2" fmla="*/ 1167003 w 1167003"/>
                  <a:gd name="connsiteY2" fmla="*/ 245534 h 541312"/>
                  <a:gd name="connsiteX3" fmla="*/ 679937 w 1167003"/>
                  <a:gd name="connsiteY3" fmla="*/ 491065 h 541312"/>
                  <a:gd name="connsiteX4" fmla="*/ 391129 w 1167003"/>
                  <a:gd name="connsiteY4" fmla="*/ 539586 h 541312"/>
                  <a:gd name="connsiteX5" fmla="*/ 401863 w 1167003"/>
                  <a:gd name="connsiteY5" fmla="*/ 455931 h 541312"/>
                  <a:gd name="connsiteX6" fmla="*/ 175659 w 1167003"/>
                  <a:gd name="connsiteY6" fmla="*/ 486423 h 541312"/>
                  <a:gd name="connsiteX7" fmla="*/ 189704 w 1167003"/>
                  <a:gd name="connsiteY7" fmla="*/ 395907 h 541312"/>
                  <a:gd name="connsiteX8" fmla="*/ 3829 w 1167003"/>
                  <a:gd name="connsiteY8" fmla="*/ 386631 h 541312"/>
                  <a:gd name="connsiteX9" fmla="*/ 157019 w 1167003"/>
                  <a:gd name="connsiteY9" fmla="*/ 240933 h 541312"/>
                  <a:gd name="connsiteX0" fmla="*/ 157019 w 1167003"/>
                  <a:gd name="connsiteY0" fmla="*/ 240933 h 541312"/>
                  <a:gd name="connsiteX1" fmla="*/ 679937 w 1167003"/>
                  <a:gd name="connsiteY1" fmla="*/ 3 h 541312"/>
                  <a:gd name="connsiteX2" fmla="*/ 1167003 w 1167003"/>
                  <a:gd name="connsiteY2" fmla="*/ 245534 h 541312"/>
                  <a:gd name="connsiteX3" fmla="*/ 679937 w 1167003"/>
                  <a:gd name="connsiteY3" fmla="*/ 491065 h 541312"/>
                  <a:gd name="connsiteX4" fmla="*/ 391129 w 1167003"/>
                  <a:gd name="connsiteY4" fmla="*/ 539586 h 541312"/>
                  <a:gd name="connsiteX5" fmla="*/ 401863 w 1167003"/>
                  <a:gd name="connsiteY5" fmla="*/ 455931 h 541312"/>
                  <a:gd name="connsiteX6" fmla="*/ 175659 w 1167003"/>
                  <a:gd name="connsiteY6" fmla="*/ 486423 h 541312"/>
                  <a:gd name="connsiteX7" fmla="*/ 189704 w 1167003"/>
                  <a:gd name="connsiteY7" fmla="*/ 395907 h 541312"/>
                  <a:gd name="connsiteX8" fmla="*/ 3829 w 1167003"/>
                  <a:gd name="connsiteY8" fmla="*/ 386631 h 541312"/>
                  <a:gd name="connsiteX9" fmla="*/ 157019 w 1167003"/>
                  <a:gd name="connsiteY9" fmla="*/ 240933 h 541312"/>
                  <a:gd name="connsiteX0" fmla="*/ 157019 w 1167003"/>
                  <a:gd name="connsiteY0" fmla="*/ 240946 h 541325"/>
                  <a:gd name="connsiteX1" fmla="*/ 679937 w 1167003"/>
                  <a:gd name="connsiteY1" fmla="*/ 16 h 541325"/>
                  <a:gd name="connsiteX2" fmla="*/ 1167003 w 1167003"/>
                  <a:gd name="connsiteY2" fmla="*/ 245547 h 541325"/>
                  <a:gd name="connsiteX3" fmla="*/ 679937 w 1167003"/>
                  <a:gd name="connsiteY3" fmla="*/ 491078 h 541325"/>
                  <a:gd name="connsiteX4" fmla="*/ 391129 w 1167003"/>
                  <a:gd name="connsiteY4" fmla="*/ 539599 h 541325"/>
                  <a:gd name="connsiteX5" fmla="*/ 401863 w 1167003"/>
                  <a:gd name="connsiteY5" fmla="*/ 455944 h 541325"/>
                  <a:gd name="connsiteX6" fmla="*/ 175659 w 1167003"/>
                  <a:gd name="connsiteY6" fmla="*/ 486436 h 541325"/>
                  <a:gd name="connsiteX7" fmla="*/ 189704 w 1167003"/>
                  <a:gd name="connsiteY7" fmla="*/ 395920 h 541325"/>
                  <a:gd name="connsiteX8" fmla="*/ 3829 w 1167003"/>
                  <a:gd name="connsiteY8" fmla="*/ 386644 h 541325"/>
                  <a:gd name="connsiteX9" fmla="*/ 157019 w 1167003"/>
                  <a:gd name="connsiteY9" fmla="*/ 240946 h 541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67003" h="541325">
                    <a:moveTo>
                      <a:pt x="157019" y="240946"/>
                    </a:moveTo>
                    <a:cubicBezTo>
                      <a:pt x="269704" y="176508"/>
                      <a:pt x="359928" y="-1995"/>
                      <a:pt x="679937" y="16"/>
                    </a:cubicBezTo>
                    <a:cubicBezTo>
                      <a:pt x="999946" y="2027"/>
                      <a:pt x="1167003" y="109944"/>
                      <a:pt x="1167003" y="245547"/>
                    </a:cubicBezTo>
                    <a:cubicBezTo>
                      <a:pt x="1167003" y="381150"/>
                      <a:pt x="809249" y="442069"/>
                      <a:pt x="679937" y="491078"/>
                    </a:cubicBezTo>
                    <a:cubicBezTo>
                      <a:pt x="550625" y="540087"/>
                      <a:pt x="430652" y="544984"/>
                      <a:pt x="391129" y="539599"/>
                    </a:cubicBezTo>
                    <a:cubicBezTo>
                      <a:pt x="351606" y="534214"/>
                      <a:pt x="438307" y="462242"/>
                      <a:pt x="401863" y="455944"/>
                    </a:cubicBezTo>
                    <a:cubicBezTo>
                      <a:pt x="338209" y="453444"/>
                      <a:pt x="223622" y="503928"/>
                      <a:pt x="175659" y="486436"/>
                    </a:cubicBezTo>
                    <a:cubicBezTo>
                      <a:pt x="82719" y="421872"/>
                      <a:pt x="232264" y="412921"/>
                      <a:pt x="189704" y="395920"/>
                    </a:cubicBezTo>
                    <a:cubicBezTo>
                      <a:pt x="147144" y="378919"/>
                      <a:pt x="43042" y="430168"/>
                      <a:pt x="3829" y="386644"/>
                    </a:cubicBezTo>
                    <a:cubicBezTo>
                      <a:pt x="-16327" y="365001"/>
                      <a:pt x="44334" y="305384"/>
                      <a:pt x="157019" y="240946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scene3d>
                <a:camera prst="orthographicFront"/>
                <a:lightRig rig="morning" dir="t">
                  <a:rot lat="0" lon="0" rev="8400000"/>
                </a:lightRig>
              </a:scene3d>
              <a:sp3d prstMaterial="softEdge">
                <a:bevelT w="177800" h="50800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09" name="Oval 338"/>
              <p:cNvSpPr>
                <a:spLocks noChangeArrowheads="1"/>
              </p:cNvSpPr>
              <p:nvPr/>
            </p:nvSpPr>
            <p:spPr bwMode="auto">
              <a:xfrm rot="20517840">
                <a:off x="2368867" y="4793375"/>
                <a:ext cx="854966" cy="606534"/>
              </a:xfrm>
              <a:custGeom>
                <a:avLst/>
                <a:gdLst>
                  <a:gd name="connsiteX0" fmla="*/ 0 w 974132"/>
                  <a:gd name="connsiteY0" fmla="*/ 245531 h 491061"/>
                  <a:gd name="connsiteX1" fmla="*/ 487066 w 974132"/>
                  <a:gd name="connsiteY1" fmla="*/ 0 h 491061"/>
                  <a:gd name="connsiteX2" fmla="*/ 974132 w 974132"/>
                  <a:gd name="connsiteY2" fmla="*/ 245531 h 491061"/>
                  <a:gd name="connsiteX3" fmla="*/ 487066 w 974132"/>
                  <a:gd name="connsiteY3" fmla="*/ 491062 h 491061"/>
                  <a:gd name="connsiteX4" fmla="*/ 0 w 974132"/>
                  <a:gd name="connsiteY4" fmla="*/ 245531 h 491061"/>
                  <a:gd name="connsiteX0" fmla="*/ 0 w 1052333"/>
                  <a:gd name="connsiteY0" fmla="*/ 258606 h 491128"/>
                  <a:gd name="connsiteX1" fmla="*/ 565267 w 1052333"/>
                  <a:gd name="connsiteY1" fmla="*/ 31 h 491128"/>
                  <a:gd name="connsiteX2" fmla="*/ 1052333 w 1052333"/>
                  <a:gd name="connsiteY2" fmla="*/ 245562 h 491128"/>
                  <a:gd name="connsiteX3" fmla="*/ 565267 w 1052333"/>
                  <a:gd name="connsiteY3" fmla="*/ 491093 h 491128"/>
                  <a:gd name="connsiteX4" fmla="*/ 0 w 1052333"/>
                  <a:gd name="connsiteY4" fmla="*/ 258606 h 491128"/>
                  <a:gd name="connsiteX0" fmla="*/ 25617 w 1077950"/>
                  <a:gd name="connsiteY0" fmla="*/ 258606 h 495130"/>
                  <a:gd name="connsiteX1" fmla="*/ 590884 w 1077950"/>
                  <a:gd name="connsiteY1" fmla="*/ 31 h 495130"/>
                  <a:gd name="connsiteX2" fmla="*/ 1077950 w 1077950"/>
                  <a:gd name="connsiteY2" fmla="*/ 245562 h 495130"/>
                  <a:gd name="connsiteX3" fmla="*/ 590884 w 1077950"/>
                  <a:gd name="connsiteY3" fmla="*/ 491093 h 495130"/>
                  <a:gd name="connsiteX4" fmla="*/ 146554 w 1077950"/>
                  <a:gd name="connsiteY4" fmla="*/ 388464 h 495130"/>
                  <a:gd name="connsiteX5" fmla="*/ 25617 w 1077950"/>
                  <a:gd name="connsiteY5" fmla="*/ 258606 h 495130"/>
                  <a:gd name="connsiteX0" fmla="*/ 25617 w 1077950"/>
                  <a:gd name="connsiteY0" fmla="*/ 258606 h 501811"/>
                  <a:gd name="connsiteX1" fmla="*/ 590884 w 1077950"/>
                  <a:gd name="connsiteY1" fmla="*/ 31 h 501811"/>
                  <a:gd name="connsiteX2" fmla="*/ 1077950 w 1077950"/>
                  <a:gd name="connsiteY2" fmla="*/ 245562 h 501811"/>
                  <a:gd name="connsiteX3" fmla="*/ 590884 w 1077950"/>
                  <a:gd name="connsiteY3" fmla="*/ 491093 h 501811"/>
                  <a:gd name="connsiteX4" fmla="*/ 302515 w 1077950"/>
                  <a:gd name="connsiteY4" fmla="*/ 450994 h 501811"/>
                  <a:gd name="connsiteX5" fmla="*/ 146554 w 1077950"/>
                  <a:gd name="connsiteY5" fmla="*/ 388464 h 501811"/>
                  <a:gd name="connsiteX6" fmla="*/ 25617 w 1077950"/>
                  <a:gd name="connsiteY6" fmla="*/ 258606 h 501811"/>
                  <a:gd name="connsiteX0" fmla="*/ 25617 w 1077950"/>
                  <a:gd name="connsiteY0" fmla="*/ 258606 h 511744"/>
                  <a:gd name="connsiteX1" fmla="*/ 590884 w 1077950"/>
                  <a:gd name="connsiteY1" fmla="*/ 31 h 511744"/>
                  <a:gd name="connsiteX2" fmla="*/ 1077950 w 1077950"/>
                  <a:gd name="connsiteY2" fmla="*/ 245562 h 511744"/>
                  <a:gd name="connsiteX3" fmla="*/ 590884 w 1077950"/>
                  <a:gd name="connsiteY3" fmla="*/ 491093 h 511744"/>
                  <a:gd name="connsiteX4" fmla="*/ 434332 w 1077950"/>
                  <a:gd name="connsiteY4" fmla="*/ 493419 h 511744"/>
                  <a:gd name="connsiteX5" fmla="*/ 302515 w 1077950"/>
                  <a:gd name="connsiteY5" fmla="*/ 450994 h 511744"/>
                  <a:gd name="connsiteX6" fmla="*/ 146554 w 1077950"/>
                  <a:gd name="connsiteY6" fmla="*/ 388464 h 511744"/>
                  <a:gd name="connsiteX7" fmla="*/ 25617 w 1077950"/>
                  <a:gd name="connsiteY7" fmla="*/ 258606 h 511744"/>
                  <a:gd name="connsiteX0" fmla="*/ 39232 w 1091565"/>
                  <a:gd name="connsiteY0" fmla="*/ 258606 h 511744"/>
                  <a:gd name="connsiteX1" fmla="*/ 604499 w 1091565"/>
                  <a:gd name="connsiteY1" fmla="*/ 31 h 511744"/>
                  <a:gd name="connsiteX2" fmla="*/ 1091565 w 1091565"/>
                  <a:gd name="connsiteY2" fmla="*/ 245562 h 511744"/>
                  <a:gd name="connsiteX3" fmla="*/ 604499 w 1091565"/>
                  <a:gd name="connsiteY3" fmla="*/ 491093 h 511744"/>
                  <a:gd name="connsiteX4" fmla="*/ 447947 w 1091565"/>
                  <a:gd name="connsiteY4" fmla="*/ 493419 h 511744"/>
                  <a:gd name="connsiteX5" fmla="*/ 316130 w 1091565"/>
                  <a:gd name="connsiteY5" fmla="*/ 450994 h 511744"/>
                  <a:gd name="connsiteX6" fmla="*/ 160169 w 1091565"/>
                  <a:gd name="connsiteY6" fmla="*/ 388464 h 511744"/>
                  <a:gd name="connsiteX7" fmla="*/ 60770 w 1091565"/>
                  <a:gd name="connsiteY7" fmla="*/ 348985 h 511744"/>
                  <a:gd name="connsiteX8" fmla="*/ 39232 w 1091565"/>
                  <a:gd name="connsiteY8" fmla="*/ 258606 h 511744"/>
                  <a:gd name="connsiteX0" fmla="*/ 75467 w 1127800"/>
                  <a:gd name="connsiteY0" fmla="*/ 258606 h 511744"/>
                  <a:gd name="connsiteX1" fmla="*/ 640734 w 1127800"/>
                  <a:gd name="connsiteY1" fmla="*/ 31 h 511744"/>
                  <a:gd name="connsiteX2" fmla="*/ 1127800 w 1127800"/>
                  <a:gd name="connsiteY2" fmla="*/ 245562 h 511744"/>
                  <a:gd name="connsiteX3" fmla="*/ 640734 w 1127800"/>
                  <a:gd name="connsiteY3" fmla="*/ 491093 h 511744"/>
                  <a:gd name="connsiteX4" fmla="*/ 484182 w 1127800"/>
                  <a:gd name="connsiteY4" fmla="*/ 493419 h 511744"/>
                  <a:gd name="connsiteX5" fmla="*/ 352365 w 1127800"/>
                  <a:gd name="connsiteY5" fmla="*/ 450994 h 511744"/>
                  <a:gd name="connsiteX6" fmla="*/ 196404 w 1127800"/>
                  <a:gd name="connsiteY6" fmla="*/ 388464 h 511744"/>
                  <a:gd name="connsiteX7" fmla="*/ 18805 w 1127800"/>
                  <a:gd name="connsiteY7" fmla="*/ 362029 h 511744"/>
                  <a:gd name="connsiteX8" fmla="*/ 75467 w 1127800"/>
                  <a:gd name="connsiteY8" fmla="*/ 258606 h 511744"/>
                  <a:gd name="connsiteX0" fmla="*/ 75467 w 1127800"/>
                  <a:gd name="connsiteY0" fmla="*/ 258606 h 511744"/>
                  <a:gd name="connsiteX1" fmla="*/ 640734 w 1127800"/>
                  <a:gd name="connsiteY1" fmla="*/ 31 h 511744"/>
                  <a:gd name="connsiteX2" fmla="*/ 1127800 w 1127800"/>
                  <a:gd name="connsiteY2" fmla="*/ 245562 h 511744"/>
                  <a:gd name="connsiteX3" fmla="*/ 640734 w 1127800"/>
                  <a:gd name="connsiteY3" fmla="*/ 491093 h 511744"/>
                  <a:gd name="connsiteX4" fmla="*/ 484182 w 1127800"/>
                  <a:gd name="connsiteY4" fmla="*/ 493419 h 511744"/>
                  <a:gd name="connsiteX5" fmla="*/ 180825 w 1127800"/>
                  <a:gd name="connsiteY5" fmla="*/ 490930 h 511744"/>
                  <a:gd name="connsiteX6" fmla="*/ 196404 w 1127800"/>
                  <a:gd name="connsiteY6" fmla="*/ 388464 h 511744"/>
                  <a:gd name="connsiteX7" fmla="*/ 18805 w 1127800"/>
                  <a:gd name="connsiteY7" fmla="*/ 362029 h 511744"/>
                  <a:gd name="connsiteX8" fmla="*/ 75467 w 1127800"/>
                  <a:gd name="connsiteY8" fmla="*/ 258606 h 511744"/>
                  <a:gd name="connsiteX0" fmla="*/ 75467 w 1127800"/>
                  <a:gd name="connsiteY0" fmla="*/ 263098 h 516236"/>
                  <a:gd name="connsiteX1" fmla="*/ 640734 w 1127800"/>
                  <a:gd name="connsiteY1" fmla="*/ 4523 h 516236"/>
                  <a:gd name="connsiteX2" fmla="*/ 1127800 w 1127800"/>
                  <a:gd name="connsiteY2" fmla="*/ 250054 h 516236"/>
                  <a:gd name="connsiteX3" fmla="*/ 640734 w 1127800"/>
                  <a:gd name="connsiteY3" fmla="*/ 495585 h 516236"/>
                  <a:gd name="connsiteX4" fmla="*/ 484182 w 1127800"/>
                  <a:gd name="connsiteY4" fmla="*/ 497911 h 516236"/>
                  <a:gd name="connsiteX5" fmla="*/ 180825 w 1127800"/>
                  <a:gd name="connsiteY5" fmla="*/ 495422 h 516236"/>
                  <a:gd name="connsiteX6" fmla="*/ 196404 w 1127800"/>
                  <a:gd name="connsiteY6" fmla="*/ 392956 h 516236"/>
                  <a:gd name="connsiteX7" fmla="*/ 18805 w 1127800"/>
                  <a:gd name="connsiteY7" fmla="*/ 366521 h 516236"/>
                  <a:gd name="connsiteX8" fmla="*/ 75467 w 1127800"/>
                  <a:gd name="connsiteY8" fmla="*/ 263098 h 516236"/>
                  <a:gd name="connsiteX0" fmla="*/ 106635 w 1116619"/>
                  <a:gd name="connsiteY0" fmla="*/ 240933 h 511716"/>
                  <a:gd name="connsiteX1" fmla="*/ 629553 w 1116619"/>
                  <a:gd name="connsiteY1" fmla="*/ 3 h 511716"/>
                  <a:gd name="connsiteX2" fmla="*/ 1116619 w 1116619"/>
                  <a:gd name="connsiteY2" fmla="*/ 245534 h 511716"/>
                  <a:gd name="connsiteX3" fmla="*/ 629553 w 1116619"/>
                  <a:gd name="connsiteY3" fmla="*/ 491065 h 511716"/>
                  <a:gd name="connsiteX4" fmla="*/ 473001 w 1116619"/>
                  <a:gd name="connsiteY4" fmla="*/ 493391 h 511716"/>
                  <a:gd name="connsiteX5" fmla="*/ 169644 w 1116619"/>
                  <a:gd name="connsiteY5" fmla="*/ 490902 h 511716"/>
                  <a:gd name="connsiteX6" fmla="*/ 185223 w 1116619"/>
                  <a:gd name="connsiteY6" fmla="*/ 388436 h 511716"/>
                  <a:gd name="connsiteX7" fmla="*/ 7624 w 1116619"/>
                  <a:gd name="connsiteY7" fmla="*/ 362001 h 511716"/>
                  <a:gd name="connsiteX8" fmla="*/ 106635 w 1116619"/>
                  <a:gd name="connsiteY8" fmla="*/ 240933 h 511716"/>
                  <a:gd name="connsiteX0" fmla="*/ 157485 w 1167469"/>
                  <a:gd name="connsiteY0" fmla="*/ 240933 h 511716"/>
                  <a:gd name="connsiteX1" fmla="*/ 680403 w 1167469"/>
                  <a:gd name="connsiteY1" fmla="*/ 3 h 511716"/>
                  <a:gd name="connsiteX2" fmla="*/ 1167469 w 1167469"/>
                  <a:gd name="connsiteY2" fmla="*/ 245534 h 511716"/>
                  <a:gd name="connsiteX3" fmla="*/ 680403 w 1167469"/>
                  <a:gd name="connsiteY3" fmla="*/ 491065 h 511716"/>
                  <a:gd name="connsiteX4" fmla="*/ 523851 w 1167469"/>
                  <a:gd name="connsiteY4" fmla="*/ 493391 h 511716"/>
                  <a:gd name="connsiteX5" fmla="*/ 220494 w 1167469"/>
                  <a:gd name="connsiteY5" fmla="*/ 490902 h 511716"/>
                  <a:gd name="connsiteX6" fmla="*/ 236073 w 1167469"/>
                  <a:gd name="connsiteY6" fmla="*/ 388436 h 511716"/>
                  <a:gd name="connsiteX7" fmla="*/ 3809 w 1167469"/>
                  <a:gd name="connsiteY7" fmla="*/ 352557 h 511716"/>
                  <a:gd name="connsiteX8" fmla="*/ 157485 w 1167469"/>
                  <a:gd name="connsiteY8" fmla="*/ 240933 h 511716"/>
                  <a:gd name="connsiteX0" fmla="*/ 157485 w 1167469"/>
                  <a:gd name="connsiteY0" fmla="*/ 240933 h 511716"/>
                  <a:gd name="connsiteX1" fmla="*/ 680403 w 1167469"/>
                  <a:gd name="connsiteY1" fmla="*/ 3 h 511716"/>
                  <a:gd name="connsiteX2" fmla="*/ 1167469 w 1167469"/>
                  <a:gd name="connsiteY2" fmla="*/ 245534 h 511716"/>
                  <a:gd name="connsiteX3" fmla="*/ 680403 w 1167469"/>
                  <a:gd name="connsiteY3" fmla="*/ 491065 h 511716"/>
                  <a:gd name="connsiteX4" fmla="*/ 523851 w 1167469"/>
                  <a:gd name="connsiteY4" fmla="*/ 493391 h 511716"/>
                  <a:gd name="connsiteX5" fmla="*/ 176125 w 1167469"/>
                  <a:gd name="connsiteY5" fmla="*/ 486423 h 511716"/>
                  <a:gd name="connsiteX6" fmla="*/ 236073 w 1167469"/>
                  <a:gd name="connsiteY6" fmla="*/ 388436 h 511716"/>
                  <a:gd name="connsiteX7" fmla="*/ 3809 w 1167469"/>
                  <a:gd name="connsiteY7" fmla="*/ 352557 h 511716"/>
                  <a:gd name="connsiteX8" fmla="*/ 157485 w 1167469"/>
                  <a:gd name="connsiteY8" fmla="*/ 240933 h 511716"/>
                  <a:gd name="connsiteX0" fmla="*/ 157485 w 1167469"/>
                  <a:gd name="connsiteY0" fmla="*/ 240933 h 502089"/>
                  <a:gd name="connsiteX1" fmla="*/ 680403 w 1167469"/>
                  <a:gd name="connsiteY1" fmla="*/ 3 h 502089"/>
                  <a:gd name="connsiteX2" fmla="*/ 1167469 w 1167469"/>
                  <a:gd name="connsiteY2" fmla="*/ 245534 h 502089"/>
                  <a:gd name="connsiteX3" fmla="*/ 680403 w 1167469"/>
                  <a:gd name="connsiteY3" fmla="*/ 491065 h 502089"/>
                  <a:gd name="connsiteX4" fmla="*/ 443267 w 1167469"/>
                  <a:gd name="connsiteY4" fmla="*/ 458755 h 502089"/>
                  <a:gd name="connsiteX5" fmla="*/ 176125 w 1167469"/>
                  <a:gd name="connsiteY5" fmla="*/ 486423 h 502089"/>
                  <a:gd name="connsiteX6" fmla="*/ 236073 w 1167469"/>
                  <a:gd name="connsiteY6" fmla="*/ 388436 h 502089"/>
                  <a:gd name="connsiteX7" fmla="*/ 3809 w 1167469"/>
                  <a:gd name="connsiteY7" fmla="*/ 352557 h 502089"/>
                  <a:gd name="connsiteX8" fmla="*/ 157485 w 1167469"/>
                  <a:gd name="connsiteY8" fmla="*/ 240933 h 502089"/>
                  <a:gd name="connsiteX0" fmla="*/ 157485 w 1167469"/>
                  <a:gd name="connsiteY0" fmla="*/ 240933 h 514745"/>
                  <a:gd name="connsiteX1" fmla="*/ 680403 w 1167469"/>
                  <a:gd name="connsiteY1" fmla="*/ 3 h 514745"/>
                  <a:gd name="connsiteX2" fmla="*/ 1167469 w 1167469"/>
                  <a:gd name="connsiteY2" fmla="*/ 245534 h 514745"/>
                  <a:gd name="connsiteX3" fmla="*/ 680403 w 1167469"/>
                  <a:gd name="connsiteY3" fmla="*/ 491065 h 514745"/>
                  <a:gd name="connsiteX4" fmla="*/ 558049 w 1167469"/>
                  <a:gd name="connsiteY4" fmla="*/ 501426 h 514745"/>
                  <a:gd name="connsiteX5" fmla="*/ 443267 w 1167469"/>
                  <a:gd name="connsiteY5" fmla="*/ 458755 h 514745"/>
                  <a:gd name="connsiteX6" fmla="*/ 176125 w 1167469"/>
                  <a:gd name="connsiteY6" fmla="*/ 486423 h 514745"/>
                  <a:gd name="connsiteX7" fmla="*/ 236073 w 1167469"/>
                  <a:gd name="connsiteY7" fmla="*/ 388436 h 514745"/>
                  <a:gd name="connsiteX8" fmla="*/ 3809 w 1167469"/>
                  <a:gd name="connsiteY8" fmla="*/ 352557 h 514745"/>
                  <a:gd name="connsiteX9" fmla="*/ 157485 w 1167469"/>
                  <a:gd name="connsiteY9" fmla="*/ 240933 h 514745"/>
                  <a:gd name="connsiteX0" fmla="*/ 157485 w 1167469"/>
                  <a:gd name="connsiteY0" fmla="*/ 240933 h 556792"/>
                  <a:gd name="connsiteX1" fmla="*/ 680403 w 1167469"/>
                  <a:gd name="connsiteY1" fmla="*/ 3 h 556792"/>
                  <a:gd name="connsiteX2" fmla="*/ 1167469 w 1167469"/>
                  <a:gd name="connsiteY2" fmla="*/ 245534 h 556792"/>
                  <a:gd name="connsiteX3" fmla="*/ 680403 w 1167469"/>
                  <a:gd name="connsiteY3" fmla="*/ 491065 h 556792"/>
                  <a:gd name="connsiteX4" fmla="*/ 442949 w 1167469"/>
                  <a:gd name="connsiteY4" fmla="*/ 555894 h 556792"/>
                  <a:gd name="connsiteX5" fmla="*/ 443267 w 1167469"/>
                  <a:gd name="connsiteY5" fmla="*/ 458755 h 556792"/>
                  <a:gd name="connsiteX6" fmla="*/ 176125 w 1167469"/>
                  <a:gd name="connsiteY6" fmla="*/ 486423 h 556792"/>
                  <a:gd name="connsiteX7" fmla="*/ 236073 w 1167469"/>
                  <a:gd name="connsiteY7" fmla="*/ 388436 h 556792"/>
                  <a:gd name="connsiteX8" fmla="*/ 3809 w 1167469"/>
                  <a:gd name="connsiteY8" fmla="*/ 352557 h 556792"/>
                  <a:gd name="connsiteX9" fmla="*/ 157485 w 1167469"/>
                  <a:gd name="connsiteY9" fmla="*/ 240933 h 556792"/>
                  <a:gd name="connsiteX0" fmla="*/ 157019 w 1167003"/>
                  <a:gd name="connsiteY0" fmla="*/ 240933 h 556792"/>
                  <a:gd name="connsiteX1" fmla="*/ 679937 w 1167003"/>
                  <a:gd name="connsiteY1" fmla="*/ 3 h 556792"/>
                  <a:gd name="connsiteX2" fmla="*/ 1167003 w 1167003"/>
                  <a:gd name="connsiteY2" fmla="*/ 245534 h 556792"/>
                  <a:gd name="connsiteX3" fmla="*/ 679937 w 1167003"/>
                  <a:gd name="connsiteY3" fmla="*/ 491065 h 556792"/>
                  <a:gd name="connsiteX4" fmla="*/ 442483 w 1167003"/>
                  <a:gd name="connsiteY4" fmla="*/ 555894 h 556792"/>
                  <a:gd name="connsiteX5" fmla="*/ 442801 w 1167003"/>
                  <a:gd name="connsiteY5" fmla="*/ 458755 h 556792"/>
                  <a:gd name="connsiteX6" fmla="*/ 175659 w 1167003"/>
                  <a:gd name="connsiteY6" fmla="*/ 486423 h 556792"/>
                  <a:gd name="connsiteX7" fmla="*/ 235607 w 1167003"/>
                  <a:gd name="connsiteY7" fmla="*/ 388436 h 556792"/>
                  <a:gd name="connsiteX8" fmla="*/ 3829 w 1167003"/>
                  <a:gd name="connsiteY8" fmla="*/ 386631 h 556792"/>
                  <a:gd name="connsiteX9" fmla="*/ 157019 w 1167003"/>
                  <a:gd name="connsiteY9" fmla="*/ 240933 h 556792"/>
                  <a:gd name="connsiteX0" fmla="*/ 157019 w 1167003"/>
                  <a:gd name="connsiteY0" fmla="*/ 240933 h 556792"/>
                  <a:gd name="connsiteX1" fmla="*/ 679937 w 1167003"/>
                  <a:gd name="connsiteY1" fmla="*/ 3 h 556792"/>
                  <a:gd name="connsiteX2" fmla="*/ 1167003 w 1167003"/>
                  <a:gd name="connsiteY2" fmla="*/ 245534 h 556792"/>
                  <a:gd name="connsiteX3" fmla="*/ 679937 w 1167003"/>
                  <a:gd name="connsiteY3" fmla="*/ 491065 h 556792"/>
                  <a:gd name="connsiteX4" fmla="*/ 442483 w 1167003"/>
                  <a:gd name="connsiteY4" fmla="*/ 555894 h 556792"/>
                  <a:gd name="connsiteX5" fmla="*/ 442801 w 1167003"/>
                  <a:gd name="connsiteY5" fmla="*/ 458755 h 556792"/>
                  <a:gd name="connsiteX6" fmla="*/ 175659 w 1167003"/>
                  <a:gd name="connsiteY6" fmla="*/ 486423 h 556792"/>
                  <a:gd name="connsiteX7" fmla="*/ 235607 w 1167003"/>
                  <a:gd name="connsiteY7" fmla="*/ 388436 h 556792"/>
                  <a:gd name="connsiteX8" fmla="*/ 3829 w 1167003"/>
                  <a:gd name="connsiteY8" fmla="*/ 386631 h 556792"/>
                  <a:gd name="connsiteX9" fmla="*/ 157019 w 1167003"/>
                  <a:gd name="connsiteY9" fmla="*/ 240933 h 556792"/>
                  <a:gd name="connsiteX0" fmla="*/ 157019 w 1167003"/>
                  <a:gd name="connsiteY0" fmla="*/ 240933 h 556792"/>
                  <a:gd name="connsiteX1" fmla="*/ 679937 w 1167003"/>
                  <a:gd name="connsiteY1" fmla="*/ 3 h 556792"/>
                  <a:gd name="connsiteX2" fmla="*/ 1167003 w 1167003"/>
                  <a:gd name="connsiteY2" fmla="*/ 245534 h 556792"/>
                  <a:gd name="connsiteX3" fmla="*/ 679937 w 1167003"/>
                  <a:gd name="connsiteY3" fmla="*/ 491065 h 556792"/>
                  <a:gd name="connsiteX4" fmla="*/ 442483 w 1167003"/>
                  <a:gd name="connsiteY4" fmla="*/ 555894 h 556792"/>
                  <a:gd name="connsiteX5" fmla="*/ 442801 w 1167003"/>
                  <a:gd name="connsiteY5" fmla="*/ 458755 h 556792"/>
                  <a:gd name="connsiteX6" fmla="*/ 175659 w 1167003"/>
                  <a:gd name="connsiteY6" fmla="*/ 486423 h 556792"/>
                  <a:gd name="connsiteX7" fmla="*/ 235607 w 1167003"/>
                  <a:gd name="connsiteY7" fmla="*/ 388436 h 556792"/>
                  <a:gd name="connsiteX8" fmla="*/ 3829 w 1167003"/>
                  <a:gd name="connsiteY8" fmla="*/ 386631 h 556792"/>
                  <a:gd name="connsiteX9" fmla="*/ 157019 w 1167003"/>
                  <a:gd name="connsiteY9" fmla="*/ 240933 h 556792"/>
                  <a:gd name="connsiteX0" fmla="*/ 157019 w 1167003"/>
                  <a:gd name="connsiteY0" fmla="*/ 240933 h 541312"/>
                  <a:gd name="connsiteX1" fmla="*/ 679937 w 1167003"/>
                  <a:gd name="connsiteY1" fmla="*/ 3 h 541312"/>
                  <a:gd name="connsiteX2" fmla="*/ 1167003 w 1167003"/>
                  <a:gd name="connsiteY2" fmla="*/ 245534 h 541312"/>
                  <a:gd name="connsiteX3" fmla="*/ 679937 w 1167003"/>
                  <a:gd name="connsiteY3" fmla="*/ 491065 h 541312"/>
                  <a:gd name="connsiteX4" fmla="*/ 391129 w 1167003"/>
                  <a:gd name="connsiteY4" fmla="*/ 539586 h 541312"/>
                  <a:gd name="connsiteX5" fmla="*/ 442801 w 1167003"/>
                  <a:gd name="connsiteY5" fmla="*/ 458755 h 541312"/>
                  <a:gd name="connsiteX6" fmla="*/ 175659 w 1167003"/>
                  <a:gd name="connsiteY6" fmla="*/ 486423 h 541312"/>
                  <a:gd name="connsiteX7" fmla="*/ 235607 w 1167003"/>
                  <a:gd name="connsiteY7" fmla="*/ 388436 h 541312"/>
                  <a:gd name="connsiteX8" fmla="*/ 3829 w 1167003"/>
                  <a:gd name="connsiteY8" fmla="*/ 386631 h 541312"/>
                  <a:gd name="connsiteX9" fmla="*/ 157019 w 1167003"/>
                  <a:gd name="connsiteY9" fmla="*/ 240933 h 541312"/>
                  <a:gd name="connsiteX0" fmla="*/ 157019 w 1167003"/>
                  <a:gd name="connsiteY0" fmla="*/ 240933 h 541312"/>
                  <a:gd name="connsiteX1" fmla="*/ 679937 w 1167003"/>
                  <a:gd name="connsiteY1" fmla="*/ 3 h 541312"/>
                  <a:gd name="connsiteX2" fmla="*/ 1167003 w 1167003"/>
                  <a:gd name="connsiteY2" fmla="*/ 245534 h 541312"/>
                  <a:gd name="connsiteX3" fmla="*/ 679937 w 1167003"/>
                  <a:gd name="connsiteY3" fmla="*/ 491065 h 541312"/>
                  <a:gd name="connsiteX4" fmla="*/ 391129 w 1167003"/>
                  <a:gd name="connsiteY4" fmla="*/ 539586 h 541312"/>
                  <a:gd name="connsiteX5" fmla="*/ 442801 w 1167003"/>
                  <a:gd name="connsiteY5" fmla="*/ 458755 h 541312"/>
                  <a:gd name="connsiteX6" fmla="*/ 175659 w 1167003"/>
                  <a:gd name="connsiteY6" fmla="*/ 486423 h 541312"/>
                  <a:gd name="connsiteX7" fmla="*/ 189704 w 1167003"/>
                  <a:gd name="connsiteY7" fmla="*/ 395907 h 541312"/>
                  <a:gd name="connsiteX8" fmla="*/ 3829 w 1167003"/>
                  <a:gd name="connsiteY8" fmla="*/ 386631 h 541312"/>
                  <a:gd name="connsiteX9" fmla="*/ 157019 w 1167003"/>
                  <a:gd name="connsiteY9" fmla="*/ 240933 h 541312"/>
                  <a:gd name="connsiteX0" fmla="*/ 157019 w 1167003"/>
                  <a:gd name="connsiteY0" fmla="*/ 240933 h 541312"/>
                  <a:gd name="connsiteX1" fmla="*/ 679937 w 1167003"/>
                  <a:gd name="connsiteY1" fmla="*/ 3 h 541312"/>
                  <a:gd name="connsiteX2" fmla="*/ 1167003 w 1167003"/>
                  <a:gd name="connsiteY2" fmla="*/ 245534 h 541312"/>
                  <a:gd name="connsiteX3" fmla="*/ 679937 w 1167003"/>
                  <a:gd name="connsiteY3" fmla="*/ 491065 h 541312"/>
                  <a:gd name="connsiteX4" fmla="*/ 391129 w 1167003"/>
                  <a:gd name="connsiteY4" fmla="*/ 539586 h 541312"/>
                  <a:gd name="connsiteX5" fmla="*/ 401863 w 1167003"/>
                  <a:gd name="connsiteY5" fmla="*/ 455931 h 541312"/>
                  <a:gd name="connsiteX6" fmla="*/ 175659 w 1167003"/>
                  <a:gd name="connsiteY6" fmla="*/ 486423 h 541312"/>
                  <a:gd name="connsiteX7" fmla="*/ 189704 w 1167003"/>
                  <a:gd name="connsiteY7" fmla="*/ 395907 h 541312"/>
                  <a:gd name="connsiteX8" fmla="*/ 3829 w 1167003"/>
                  <a:gd name="connsiteY8" fmla="*/ 386631 h 541312"/>
                  <a:gd name="connsiteX9" fmla="*/ 157019 w 1167003"/>
                  <a:gd name="connsiteY9" fmla="*/ 240933 h 541312"/>
                  <a:gd name="connsiteX0" fmla="*/ 157019 w 1167003"/>
                  <a:gd name="connsiteY0" fmla="*/ 240933 h 541312"/>
                  <a:gd name="connsiteX1" fmla="*/ 679937 w 1167003"/>
                  <a:gd name="connsiteY1" fmla="*/ 3 h 541312"/>
                  <a:gd name="connsiteX2" fmla="*/ 1167003 w 1167003"/>
                  <a:gd name="connsiteY2" fmla="*/ 245534 h 541312"/>
                  <a:gd name="connsiteX3" fmla="*/ 679937 w 1167003"/>
                  <a:gd name="connsiteY3" fmla="*/ 491065 h 541312"/>
                  <a:gd name="connsiteX4" fmla="*/ 391129 w 1167003"/>
                  <a:gd name="connsiteY4" fmla="*/ 539586 h 541312"/>
                  <a:gd name="connsiteX5" fmla="*/ 401863 w 1167003"/>
                  <a:gd name="connsiteY5" fmla="*/ 455931 h 541312"/>
                  <a:gd name="connsiteX6" fmla="*/ 175659 w 1167003"/>
                  <a:gd name="connsiteY6" fmla="*/ 486423 h 541312"/>
                  <a:gd name="connsiteX7" fmla="*/ 189704 w 1167003"/>
                  <a:gd name="connsiteY7" fmla="*/ 395907 h 541312"/>
                  <a:gd name="connsiteX8" fmla="*/ 3829 w 1167003"/>
                  <a:gd name="connsiteY8" fmla="*/ 386631 h 541312"/>
                  <a:gd name="connsiteX9" fmla="*/ 157019 w 1167003"/>
                  <a:gd name="connsiteY9" fmla="*/ 240933 h 541312"/>
                  <a:gd name="connsiteX0" fmla="*/ 157019 w 1167003"/>
                  <a:gd name="connsiteY0" fmla="*/ 240946 h 541325"/>
                  <a:gd name="connsiteX1" fmla="*/ 679937 w 1167003"/>
                  <a:gd name="connsiteY1" fmla="*/ 16 h 541325"/>
                  <a:gd name="connsiteX2" fmla="*/ 1167003 w 1167003"/>
                  <a:gd name="connsiteY2" fmla="*/ 245547 h 541325"/>
                  <a:gd name="connsiteX3" fmla="*/ 679937 w 1167003"/>
                  <a:gd name="connsiteY3" fmla="*/ 491078 h 541325"/>
                  <a:gd name="connsiteX4" fmla="*/ 391129 w 1167003"/>
                  <a:gd name="connsiteY4" fmla="*/ 539599 h 541325"/>
                  <a:gd name="connsiteX5" fmla="*/ 401863 w 1167003"/>
                  <a:gd name="connsiteY5" fmla="*/ 455944 h 541325"/>
                  <a:gd name="connsiteX6" fmla="*/ 175659 w 1167003"/>
                  <a:gd name="connsiteY6" fmla="*/ 486436 h 541325"/>
                  <a:gd name="connsiteX7" fmla="*/ 189704 w 1167003"/>
                  <a:gd name="connsiteY7" fmla="*/ 395920 h 541325"/>
                  <a:gd name="connsiteX8" fmla="*/ 3829 w 1167003"/>
                  <a:gd name="connsiteY8" fmla="*/ 386644 h 541325"/>
                  <a:gd name="connsiteX9" fmla="*/ 157019 w 1167003"/>
                  <a:gd name="connsiteY9" fmla="*/ 240946 h 541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67003" h="541325">
                    <a:moveTo>
                      <a:pt x="157019" y="240946"/>
                    </a:moveTo>
                    <a:cubicBezTo>
                      <a:pt x="269704" y="176508"/>
                      <a:pt x="359928" y="-1995"/>
                      <a:pt x="679937" y="16"/>
                    </a:cubicBezTo>
                    <a:cubicBezTo>
                      <a:pt x="999946" y="2027"/>
                      <a:pt x="1167003" y="109944"/>
                      <a:pt x="1167003" y="245547"/>
                    </a:cubicBezTo>
                    <a:cubicBezTo>
                      <a:pt x="1167003" y="381150"/>
                      <a:pt x="809249" y="442069"/>
                      <a:pt x="679937" y="491078"/>
                    </a:cubicBezTo>
                    <a:cubicBezTo>
                      <a:pt x="550625" y="540087"/>
                      <a:pt x="430652" y="544984"/>
                      <a:pt x="391129" y="539599"/>
                    </a:cubicBezTo>
                    <a:cubicBezTo>
                      <a:pt x="351606" y="534214"/>
                      <a:pt x="438307" y="462242"/>
                      <a:pt x="401863" y="455944"/>
                    </a:cubicBezTo>
                    <a:cubicBezTo>
                      <a:pt x="338209" y="453444"/>
                      <a:pt x="223622" y="503928"/>
                      <a:pt x="175659" y="486436"/>
                    </a:cubicBezTo>
                    <a:cubicBezTo>
                      <a:pt x="82719" y="421872"/>
                      <a:pt x="232264" y="412921"/>
                      <a:pt x="189704" y="395920"/>
                    </a:cubicBezTo>
                    <a:cubicBezTo>
                      <a:pt x="147144" y="378919"/>
                      <a:pt x="43042" y="430168"/>
                      <a:pt x="3829" y="386644"/>
                    </a:cubicBezTo>
                    <a:cubicBezTo>
                      <a:pt x="-16327" y="365001"/>
                      <a:pt x="44334" y="305384"/>
                      <a:pt x="157019" y="240946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scene3d>
                <a:camera prst="orthographicFront"/>
                <a:lightRig rig="morning" dir="t">
                  <a:rot lat="0" lon="0" rev="8400000"/>
                </a:lightRig>
              </a:scene3d>
              <a:sp3d prstMaterial="softEdge">
                <a:bevelT w="177800" h="50800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10" name="Oval 338"/>
              <p:cNvSpPr>
                <a:spLocks noChangeArrowheads="1"/>
              </p:cNvSpPr>
              <p:nvPr/>
            </p:nvSpPr>
            <p:spPr bwMode="auto">
              <a:xfrm>
                <a:off x="2712381" y="4792019"/>
                <a:ext cx="1593288" cy="151829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scene3d>
                <a:camera prst="orthographicFront"/>
                <a:lightRig rig="morning" dir="t">
                  <a:rot lat="0" lon="0" rev="8400000"/>
                </a:lightRig>
              </a:scene3d>
              <a:sp3d prstMaterial="softEdge">
                <a:bevelT w="647700" h="679450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11" name="円/楕円 110"/>
              <p:cNvSpPr/>
              <p:nvPr/>
            </p:nvSpPr>
            <p:spPr>
              <a:xfrm>
                <a:off x="2929667" y="5388356"/>
                <a:ext cx="372262" cy="15900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円/楕円 113"/>
              <p:cNvSpPr/>
              <p:nvPr/>
            </p:nvSpPr>
            <p:spPr>
              <a:xfrm>
                <a:off x="3710902" y="5388356"/>
                <a:ext cx="372262" cy="15900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円/楕円 150"/>
              <p:cNvSpPr/>
              <p:nvPr/>
            </p:nvSpPr>
            <p:spPr>
              <a:xfrm>
                <a:off x="3225218" y="5565870"/>
                <a:ext cx="577726" cy="771867"/>
              </a:xfrm>
              <a:custGeom>
                <a:avLst/>
                <a:gdLst>
                  <a:gd name="connsiteX0" fmla="*/ 0 w 532956"/>
                  <a:gd name="connsiteY0" fmla="*/ 416986 h 833972"/>
                  <a:gd name="connsiteX1" fmla="*/ 266478 w 532956"/>
                  <a:gd name="connsiteY1" fmla="*/ 0 h 833972"/>
                  <a:gd name="connsiteX2" fmla="*/ 532956 w 532956"/>
                  <a:gd name="connsiteY2" fmla="*/ 416986 h 833972"/>
                  <a:gd name="connsiteX3" fmla="*/ 266478 w 532956"/>
                  <a:gd name="connsiteY3" fmla="*/ 833972 h 833972"/>
                  <a:gd name="connsiteX4" fmla="*/ 0 w 532956"/>
                  <a:gd name="connsiteY4" fmla="*/ 416986 h 833972"/>
                  <a:gd name="connsiteX0" fmla="*/ 0 w 532956"/>
                  <a:gd name="connsiteY0" fmla="*/ 416986 h 833972"/>
                  <a:gd name="connsiteX1" fmla="*/ 266478 w 532956"/>
                  <a:gd name="connsiteY1" fmla="*/ 0 h 833972"/>
                  <a:gd name="connsiteX2" fmla="*/ 532956 w 532956"/>
                  <a:gd name="connsiteY2" fmla="*/ 416986 h 833972"/>
                  <a:gd name="connsiteX3" fmla="*/ 266478 w 532956"/>
                  <a:gd name="connsiteY3" fmla="*/ 833972 h 833972"/>
                  <a:gd name="connsiteX4" fmla="*/ 0 w 532956"/>
                  <a:gd name="connsiteY4" fmla="*/ 416986 h 833972"/>
                  <a:gd name="connsiteX0" fmla="*/ 0 w 532956"/>
                  <a:gd name="connsiteY0" fmla="*/ 416986 h 833972"/>
                  <a:gd name="connsiteX1" fmla="*/ 266478 w 532956"/>
                  <a:gd name="connsiteY1" fmla="*/ 0 h 833972"/>
                  <a:gd name="connsiteX2" fmla="*/ 532956 w 532956"/>
                  <a:gd name="connsiteY2" fmla="*/ 416986 h 833972"/>
                  <a:gd name="connsiteX3" fmla="*/ 266478 w 532956"/>
                  <a:gd name="connsiteY3" fmla="*/ 833972 h 833972"/>
                  <a:gd name="connsiteX4" fmla="*/ 0 w 532956"/>
                  <a:gd name="connsiteY4" fmla="*/ 416986 h 833972"/>
                  <a:gd name="connsiteX0" fmla="*/ 0 w 532956"/>
                  <a:gd name="connsiteY0" fmla="*/ 416986 h 722212"/>
                  <a:gd name="connsiteX1" fmla="*/ 266478 w 532956"/>
                  <a:gd name="connsiteY1" fmla="*/ 0 h 722212"/>
                  <a:gd name="connsiteX2" fmla="*/ 532956 w 532956"/>
                  <a:gd name="connsiteY2" fmla="*/ 416986 h 722212"/>
                  <a:gd name="connsiteX3" fmla="*/ 286798 w 532956"/>
                  <a:gd name="connsiteY3" fmla="*/ 722212 h 722212"/>
                  <a:gd name="connsiteX4" fmla="*/ 0 w 532956"/>
                  <a:gd name="connsiteY4" fmla="*/ 416986 h 722212"/>
                  <a:gd name="connsiteX0" fmla="*/ 0 w 532956"/>
                  <a:gd name="connsiteY0" fmla="*/ 416986 h 706972"/>
                  <a:gd name="connsiteX1" fmla="*/ 266478 w 532956"/>
                  <a:gd name="connsiteY1" fmla="*/ 0 h 706972"/>
                  <a:gd name="connsiteX2" fmla="*/ 532956 w 532956"/>
                  <a:gd name="connsiteY2" fmla="*/ 416986 h 706972"/>
                  <a:gd name="connsiteX3" fmla="*/ 261398 w 532956"/>
                  <a:gd name="connsiteY3" fmla="*/ 706972 h 706972"/>
                  <a:gd name="connsiteX4" fmla="*/ 0 w 532956"/>
                  <a:gd name="connsiteY4" fmla="*/ 416986 h 706972"/>
                  <a:gd name="connsiteX0" fmla="*/ 0 w 532956"/>
                  <a:gd name="connsiteY0" fmla="*/ 416986 h 712052"/>
                  <a:gd name="connsiteX1" fmla="*/ 266478 w 532956"/>
                  <a:gd name="connsiteY1" fmla="*/ 0 h 712052"/>
                  <a:gd name="connsiteX2" fmla="*/ 532956 w 532956"/>
                  <a:gd name="connsiteY2" fmla="*/ 416986 h 712052"/>
                  <a:gd name="connsiteX3" fmla="*/ 281718 w 532956"/>
                  <a:gd name="connsiteY3" fmla="*/ 712052 h 712052"/>
                  <a:gd name="connsiteX4" fmla="*/ 0 w 532956"/>
                  <a:gd name="connsiteY4" fmla="*/ 416986 h 712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2956" h="712052">
                    <a:moveTo>
                      <a:pt x="0" y="416986"/>
                    </a:moveTo>
                    <a:cubicBezTo>
                      <a:pt x="0" y="186691"/>
                      <a:pt x="119306" y="0"/>
                      <a:pt x="266478" y="0"/>
                    </a:cubicBezTo>
                    <a:cubicBezTo>
                      <a:pt x="413650" y="0"/>
                      <a:pt x="532956" y="186691"/>
                      <a:pt x="532956" y="416986"/>
                    </a:cubicBezTo>
                    <a:cubicBezTo>
                      <a:pt x="532956" y="647281"/>
                      <a:pt x="428890" y="712052"/>
                      <a:pt x="281718" y="712052"/>
                    </a:cubicBezTo>
                    <a:cubicBezTo>
                      <a:pt x="134546" y="712052"/>
                      <a:pt x="0" y="647281"/>
                      <a:pt x="0" y="416986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158750" h="3492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3944502" y="5112813"/>
              <a:ext cx="1511418" cy="233042"/>
              <a:chOff x="3807395" y="5091673"/>
              <a:chExt cx="1785632" cy="275322"/>
            </a:xfrm>
          </p:grpSpPr>
          <p:sp>
            <p:nvSpPr>
              <p:cNvPr id="118" name="Oval 338"/>
              <p:cNvSpPr>
                <a:spLocks noChangeArrowheads="1"/>
              </p:cNvSpPr>
              <p:nvPr/>
            </p:nvSpPr>
            <p:spPr bwMode="auto">
              <a:xfrm rot="612827">
                <a:off x="3807395" y="5091673"/>
                <a:ext cx="854966" cy="275321"/>
              </a:xfrm>
              <a:custGeom>
                <a:avLst/>
                <a:gdLst>
                  <a:gd name="connsiteX0" fmla="*/ 0 w 974132"/>
                  <a:gd name="connsiteY0" fmla="*/ 245531 h 491061"/>
                  <a:gd name="connsiteX1" fmla="*/ 487066 w 974132"/>
                  <a:gd name="connsiteY1" fmla="*/ 0 h 491061"/>
                  <a:gd name="connsiteX2" fmla="*/ 974132 w 974132"/>
                  <a:gd name="connsiteY2" fmla="*/ 245531 h 491061"/>
                  <a:gd name="connsiteX3" fmla="*/ 487066 w 974132"/>
                  <a:gd name="connsiteY3" fmla="*/ 491062 h 491061"/>
                  <a:gd name="connsiteX4" fmla="*/ 0 w 974132"/>
                  <a:gd name="connsiteY4" fmla="*/ 245531 h 491061"/>
                  <a:gd name="connsiteX0" fmla="*/ 0 w 1052333"/>
                  <a:gd name="connsiteY0" fmla="*/ 258606 h 491128"/>
                  <a:gd name="connsiteX1" fmla="*/ 565267 w 1052333"/>
                  <a:gd name="connsiteY1" fmla="*/ 31 h 491128"/>
                  <a:gd name="connsiteX2" fmla="*/ 1052333 w 1052333"/>
                  <a:gd name="connsiteY2" fmla="*/ 245562 h 491128"/>
                  <a:gd name="connsiteX3" fmla="*/ 565267 w 1052333"/>
                  <a:gd name="connsiteY3" fmla="*/ 491093 h 491128"/>
                  <a:gd name="connsiteX4" fmla="*/ 0 w 1052333"/>
                  <a:gd name="connsiteY4" fmla="*/ 258606 h 491128"/>
                  <a:gd name="connsiteX0" fmla="*/ 25617 w 1077950"/>
                  <a:gd name="connsiteY0" fmla="*/ 258606 h 495130"/>
                  <a:gd name="connsiteX1" fmla="*/ 590884 w 1077950"/>
                  <a:gd name="connsiteY1" fmla="*/ 31 h 495130"/>
                  <a:gd name="connsiteX2" fmla="*/ 1077950 w 1077950"/>
                  <a:gd name="connsiteY2" fmla="*/ 245562 h 495130"/>
                  <a:gd name="connsiteX3" fmla="*/ 590884 w 1077950"/>
                  <a:gd name="connsiteY3" fmla="*/ 491093 h 495130"/>
                  <a:gd name="connsiteX4" fmla="*/ 146554 w 1077950"/>
                  <a:gd name="connsiteY4" fmla="*/ 388464 h 495130"/>
                  <a:gd name="connsiteX5" fmla="*/ 25617 w 1077950"/>
                  <a:gd name="connsiteY5" fmla="*/ 258606 h 495130"/>
                  <a:gd name="connsiteX0" fmla="*/ 25617 w 1077950"/>
                  <a:gd name="connsiteY0" fmla="*/ 258606 h 501811"/>
                  <a:gd name="connsiteX1" fmla="*/ 590884 w 1077950"/>
                  <a:gd name="connsiteY1" fmla="*/ 31 h 501811"/>
                  <a:gd name="connsiteX2" fmla="*/ 1077950 w 1077950"/>
                  <a:gd name="connsiteY2" fmla="*/ 245562 h 501811"/>
                  <a:gd name="connsiteX3" fmla="*/ 590884 w 1077950"/>
                  <a:gd name="connsiteY3" fmla="*/ 491093 h 501811"/>
                  <a:gd name="connsiteX4" fmla="*/ 302515 w 1077950"/>
                  <a:gd name="connsiteY4" fmla="*/ 450994 h 501811"/>
                  <a:gd name="connsiteX5" fmla="*/ 146554 w 1077950"/>
                  <a:gd name="connsiteY5" fmla="*/ 388464 h 501811"/>
                  <a:gd name="connsiteX6" fmla="*/ 25617 w 1077950"/>
                  <a:gd name="connsiteY6" fmla="*/ 258606 h 501811"/>
                  <a:gd name="connsiteX0" fmla="*/ 25617 w 1077950"/>
                  <a:gd name="connsiteY0" fmla="*/ 258606 h 511744"/>
                  <a:gd name="connsiteX1" fmla="*/ 590884 w 1077950"/>
                  <a:gd name="connsiteY1" fmla="*/ 31 h 511744"/>
                  <a:gd name="connsiteX2" fmla="*/ 1077950 w 1077950"/>
                  <a:gd name="connsiteY2" fmla="*/ 245562 h 511744"/>
                  <a:gd name="connsiteX3" fmla="*/ 590884 w 1077950"/>
                  <a:gd name="connsiteY3" fmla="*/ 491093 h 511744"/>
                  <a:gd name="connsiteX4" fmla="*/ 434332 w 1077950"/>
                  <a:gd name="connsiteY4" fmla="*/ 493419 h 511744"/>
                  <a:gd name="connsiteX5" fmla="*/ 302515 w 1077950"/>
                  <a:gd name="connsiteY5" fmla="*/ 450994 h 511744"/>
                  <a:gd name="connsiteX6" fmla="*/ 146554 w 1077950"/>
                  <a:gd name="connsiteY6" fmla="*/ 388464 h 511744"/>
                  <a:gd name="connsiteX7" fmla="*/ 25617 w 1077950"/>
                  <a:gd name="connsiteY7" fmla="*/ 258606 h 511744"/>
                  <a:gd name="connsiteX0" fmla="*/ 39232 w 1091565"/>
                  <a:gd name="connsiteY0" fmla="*/ 258606 h 511744"/>
                  <a:gd name="connsiteX1" fmla="*/ 604499 w 1091565"/>
                  <a:gd name="connsiteY1" fmla="*/ 31 h 511744"/>
                  <a:gd name="connsiteX2" fmla="*/ 1091565 w 1091565"/>
                  <a:gd name="connsiteY2" fmla="*/ 245562 h 511744"/>
                  <a:gd name="connsiteX3" fmla="*/ 604499 w 1091565"/>
                  <a:gd name="connsiteY3" fmla="*/ 491093 h 511744"/>
                  <a:gd name="connsiteX4" fmla="*/ 447947 w 1091565"/>
                  <a:gd name="connsiteY4" fmla="*/ 493419 h 511744"/>
                  <a:gd name="connsiteX5" fmla="*/ 316130 w 1091565"/>
                  <a:gd name="connsiteY5" fmla="*/ 450994 h 511744"/>
                  <a:gd name="connsiteX6" fmla="*/ 160169 w 1091565"/>
                  <a:gd name="connsiteY6" fmla="*/ 388464 h 511744"/>
                  <a:gd name="connsiteX7" fmla="*/ 60770 w 1091565"/>
                  <a:gd name="connsiteY7" fmla="*/ 348985 h 511744"/>
                  <a:gd name="connsiteX8" fmla="*/ 39232 w 1091565"/>
                  <a:gd name="connsiteY8" fmla="*/ 258606 h 511744"/>
                  <a:gd name="connsiteX0" fmla="*/ 75467 w 1127800"/>
                  <a:gd name="connsiteY0" fmla="*/ 258606 h 511744"/>
                  <a:gd name="connsiteX1" fmla="*/ 640734 w 1127800"/>
                  <a:gd name="connsiteY1" fmla="*/ 31 h 511744"/>
                  <a:gd name="connsiteX2" fmla="*/ 1127800 w 1127800"/>
                  <a:gd name="connsiteY2" fmla="*/ 245562 h 511744"/>
                  <a:gd name="connsiteX3" fmla="*/ 640734 w 1127800"/>
                  <a:gd name="connsiteY3" fmla="*/ 491093 h 511744"/>
                  <a:gd name="connsiteX4" fmla="*/ 484182 w 1127800"/>
                  <a:gd name="connsiteY4" fmla="*/ 493419 h 511744"/>
                  <a:gd name="connsiteX5" fmla="*/ 352365 w 1127800"/>
                  <a:gd name="connsiteY5" fmla="*/ 450994 h 511744"/>
                  <a:gd name="connsiteX6" fmla="*/ 196404 w 1127800"/>
                  <a:gd name="connsiteY6" fmla="*/ 388464 h 511744"/>
                  <a:gd name="connsiteX7" fmla="*/ 18805 w 1127800"/>
                  <a:gd name="connsiteY7" fmla="*/ 362029 h 511744"/>
                  <a:gd name="connsiteX8" fmla="*/ 75467 w 1127800"/>
                  <a:gd name="connsiteY8" fmla="*/ 258606 h 511744"/>
                  <a:gd name="connsiteX0" fmla="*/ 75467 w 1127800"/>
                  <a:gd name="connsiteY0" fmla="*/ 258606 h 511744"/>
                  <a:gd name="connsiteX1" fmla="*/ 640734 w 1127800"/>
                  <a:gd name="connsiteY1" fmla="*/ 31 h 511744"/>
                  <a:gd name="connsiteX2" fmla="*/ 1127800 w 1127800"/>
                  <a:gd name="connsiteY2" fmla="*/ 245562 h 511744"/>
                  <a:gd name="connsiteX3" fmla="*/ 640734 w 1127800"/>
                  <a:gd name="connsiteY3" fmla="*/ 491093 h 511744"/>
                  <a:gd name="connsiteX4" fmla="*/ 484182 w 1127800"/>
                  <a:gd name="connsiteY4" fmla="*/ 493419 h 511744"/>
                  <a:gd name="connsiteX5" fmla="*/ 180825 w 1127800"/>
                  <a:gd name="connsiteY5" fmla="*/ 490930 h 511744"/>
                  <a:gd name="connsiteX6" fmla="*/ 196404 w 1127800"/>
                  <a:gd name="connsiteY6" fmla="*/ 388464 h 511744"/>
                  <a:gd name="connsiteX7" fmla="*/ 18805 w 1127800"/>
                  <a:gd name="connsiteY7" fmla="*/ 362029 h 511744"/>
                  <a:gd name="connsiteX8" fmla="*/ 75467 w 1127800"/>
                  <a:gd name="connsiteY8" fmla="*/ 258606 h 511744"/>
                  <a:gd name="connsiteX0" fmla="*/ 75467 w 1127800"/>
                  <a:gd name="connsiteY0" fmla="*/ 263098 h 516236"/>
                  <a:gd name="connsiteX1" fmla="*/ 640734 w 1127800"/>
                  <a:gd name="connsiteY1" fmla="*/ 4523 h 516236"/>
                  <a:gd name="connsiteX2" fmla="*/ 1127800 w 1127800"/>
                  <a:gd name="connsiteY2" fmla="*/ 250054 h 516236"/>
                  <a:gd name="connsiteX3" fmla="*/ 640734 w 1127800"/>
                  <a:gd name="connsiteY3" fmla="*/ 495585 h 516236"/>
                  <a:gd name="connsiteX4" fmla="*/ 484182 w 1127800"/>
                  <a:gd name="connsiteY4" fmla="*/ 497911 h 516236"/>
                  <a:gd name="connsiteX5" fmla="*/ 180825 w 1127800"/>
                  <a:gd name="connsiteY5" fmla="*/ 495422 h 516236"/>
                  <a:gd name="connsiteX6" fmla="*/ 196404 w 1127800"/>
                  <a:gd name="connsiteY6" fmla="*/ 392956 h 516236"/>
                  <a:gd name="connsiteX7" fmla="*/ 18805 w 1127800"/>
                  <a:gd name="connsiteY7" fmla="*/ 366521 h 516236"/>
                  <a:gd name="connsiteX8" fmla="*/ 75467 w 1127800"/>
                  <a:gd name="connsiteY8" fmla="*/ 263098 h 516236"/>
                  <a:gd name="connsiteX0" fmla="*/ 106635 w 1116619"/>
                  <a:gd name="connsiteY0" fmla="*/ 240933 h 511716"/>
                  <a:gd name="connsiteX1" fmla="*/ 629553 w 1116619"/>
                  <a:gd name="connsiteY1" fmla="*/ 3 h 511716"/>
                  <a:gd name="connsiteX2" fmla="*/ 1116619 w 1116619"/>
                  <a:gd name="connsiteY2" fmla="*/ 245534 h 511716"/>
                  <a:gd name="connsiteX3" fmla="*/ 629553 w 1116619"/>
                  <a:gd name="connsiteY3" fmla="*/ 491065 h 511716"/>
                  <a:gd name="connsiteX4" fmla="*/ 473001 w 1116619"/>
                  <a:gd name="connsiteY4" fmla="*/ 493391 h 511716"/>
                  <a:gd name="connsiteX5" fmla="*/ 169644 w 1116619"/>
                  <a:gd name="connsiteY5" fmla="*/ 490902 h 511716"/>
                  <a:gd name="connsiteX6" fmla="*/ 185223 w 1116619"/>
                  <a:gd name="connsiteY6" fmla="*/ 388436 h 511716"/>
                  <a:gd name="connsiteX7" fmla="*/ 7624 w 1116619"/>
                  <a:gd name="connsiteY7" fmla="*/ 362001 h 511716"/>
                  <a:gd name="connsiteX8" fmla="*/ 106635 w 1116619"/>
                  <a:gd name="connsiteY8" fmla="*/ 240933 h 511716"/>
                  <a:gd name="connsiteX0" fmla="*/ 157485 w 1167469"/>
                  <a:gd name="connsiteY0" fmla="*/ 240933 h 511716"/>
                  <a:gd name="connsiteX1" fmla="*/ 680403 w 1167469"/>
                  <a:gd name="connsiteY1" fmla="*/ 3 h 511716"/>
                  <a:gd name="connsiteX2" fmla="*/ 1167469 w 1167469"/>
                  <a:gd name="connsiteY2" fmla="*/ 245534 h 511716"/>
                  <a:gd name="connsiteX3" fmla="*/ 680403 w 1167469"/>
                  <a:gd name="connsiteY3" fmla="*/ 491065 h 511716"/>
                  <a:gd name="connsiteX4" fmla="*/ 523851 w 1167469"/>
                  <a:gd name="connsiteY4" fmla="*/ 493391 h 511716"/>
                  <a:gd name="connsiteX5" fmla="*/ 220494 w 1167469"/>
                  <a:gd name="connsiteY5" fmla="*/ 490902 h 511716"/>
                  <a:gd name="connsiteX6" fmla="*/ 236073 w 1167469"/>
                  <a:gd name="connsiteY6" fmla="*/ 388436 h 511716"/>
                  <a:gd name="connsiteX7" fmla="*/ 3809 w 1167469"/>
                  <a:gd name="connsiteY7" fmla="*/ 352557 h 511716"/>
                  <a:gd name="connsiteX8" fmla="*/ 157485 w 1167469"/>
                  <a:gd name="connsiteY8" fmla="*/ 240933 h 511716"/>
                  <a:gd name="connsiteX0" fmla="*/ 157485 w 1167469"/>
                  <a:gd name="connsiteY0" fmla="*/ 240933 h 511716"/>
                  <a:gd name="connsiteX1" fmla="*/ 680403 w 1167469"/>
                  <a:gd name="connsiteY1" fmla="*/ 3 h 511716"/>
                  <a:gd name="connsiteX2" fmla="*/ 1167469 w 1167469"/>
                  <a:gd name="connsiteY2" fmla="*/ 245534 h 511716"/>
                  <a:gd name="connsiteX3" fmla="*/ 680403 w 1167469"/>
                  <a:gd name="connsiteY3" fmla="*/ 491065 h 511716"/>
                  <a:gd name="connsiteX4" fmla="*/ 523851 w 1167469"/>
                  <a:gd name="connsiteY4" fmla="*/ 493391 h 511716"/>
                  <a:gd name="connsiteX5" fmla="*/ 176125 w 1167469"/>
                  <a:gd name="connsiteY5" fmla="*/ 486423 h 511716"/>
                  <a:gd name="connsiteX6" fmla="*/ 236073 w 1167469"/>
                  <a:gd name="connsiteY6" fmla="*/ 388436 h 511716"/>
                  <a:gd name="connsiteX7" fmla="*/ 3809 w 1167469"/>
                  <a:gd name="connsiteY7" fmla="*/ 352557 h 511716"/>
                  <a:gd name="connsiteX8" fmla="*/ 157485 w 1167469"/>
                  <a:gd name="connsiteY8" fmla="*/ 240933 h 511716"/>
                  <a:gd name="connsiteX0" fmla="*/ 157485 w 1167469"/>
                  <a:gd name="connsiteY0" fmla="*/ 240933 h 502089"/>
                  <a:gd name="connsiteX1" fmla="*/ 680403 w 1167469"/>
                  <a:gd name="connsiteY1" fmla="*/ 3 h 502089"/>
                  <a:gd name="connsiteX2" fmla="*/ 1167469 w 1167469"/>
                  <a:gd name="connsiteY2" fmla="*/ 245534 h 502089"/>
                  <a:gd name="connsiteX3" fmla="*/ 680403 w 1167469"/>
                  <a:gd name="connsiteY3" fmla="*/ 491065 h 502089"/>
                  <a:gd name="connsiteX4" fmla="*/ 443267 w 1167469"/>
                  <a:gd name="connsiteY4" fmla="*/ 458755 h 502089"/>
                  <a:gd name="connsiteX5" fmla="*/ 176125 w 1167469"/>
                  <a:gd name="connsiteY5" fmla="*/ 486423 h 502089"/>
                  <a:gd name="connsiteX6" fmla="*/ 236073 w 1167469"/>
                  <a:gd name="connsiteY6" fmla="*/ 388436 h 502089"/>
                  <a:gd name="connsiteX7" fmla="*/ 3809 w 1167469"/>
                  <a:gd name="connsiteY7" fmla="*/ 352557 h 502089"/>
                  <a:gd name="connsiteX8" fmla="*/ 157485 w 1167469"/>
                  <a:gd name="connsiteY8" fmla="*/ 240933 h 502089"/>
                  <a:gd name="connsiteX0" fmla="*/ 157485 w 1167469"/>
                  <a:gd name="connsiteY0" fmla="*/ 240933 h 514745"/>
                  <a:gd name="connsiteX1" fmla="*/ 680403 w 1167469"/>
                  <a:gd name="connsiteY1" fmla="*/ 3 h 514745"/>
                  <a:gd name="connsiteX2" fmla="*/ 1167469 w 1167469"/>
                  <a:gd name="connsiteY2" fmla="*/ 245534 h 514745"/>
                  <a:gd name="connsiteX3" fmla="*/ 680403 w 1167469"/>
                  <a:gd name="connsiteY3" fmla="*/ 491065 h 514745"/>
                  <a:gd name="connsiteX4" fmla="*/ 558049 w 1167469"/>
                  <a:gd name="connsiteY4" fmla="*/ 501426 h 514745"/>
                  <a:gd name="connsiteX5" fmla="*/ 443267 w 1167469"/>
                  <a:gd name="connsiteY5" fmla="*/ 458755 h 514745"/>
                  <a:gd name="connsiteX6" fmla="*/ 176125 w 1167469"/>
                  <a:gd name="connsiteY6" fmla="*/ 486423 h 514745"/>
                  <a:gd name="connsiteX7" fmla="*/ 236073 w 1167469"/>
                  <a:gd name="connsiteY7" fmla="*/ 388436 h 514745"/>
                  <a:gd name="connsiteX8" fmla="*/ 3809 w 1167469"/>
                  <a:gd name="connsiteY8" fmla="*/ 352557 h 514745"/>
                  <a:gd name="connsiteX9" fmla="*/ 157485 w 1167469"/>
                  <a:gd name="connsiteY9" fmla="*/ 240933 h 514745"/>
                  <a:gd name="connsiteX0" fmla="*/ 157485 w 1167469"/>
                  <a:gd name="connsiteY0" fmla="*/ 240933 h 556792"/>
                  <a:gd name="connsiteX1" fmla="*/ 680403 w 1167469"/>
                  <a:gd name="connsiteY1" fmla="*/ 3 h 556792"/>
                  <a:gd name="connsiteX2" fmla="*/ 1167469 w 1167469"/>
                  <a:gd name="connsiteY2" fmla="*/ 245534 h 556792"/>
                  <a:gd name="connsiteX3" fmla="*/ 680403 w 1167469"/>
                  <a:gd name="connsiteY3" fmla="*/ 491065 h 556792"/>
                  <a:gd name="connsiteX4" fmla="*/ 442949 w 1167469"/>
                  <a:gd name="connsiteY4" fmla="*/ 555894 h 556792"/>
                  <a:gd name="connsiteX5" fmla="*/ 443267 w 1167469"/>
                  <a:gd name="connsiteY5" fmla="*/ 458755 h 556792"/>
                  <a:gd name="connsiteX6" fmla="*/ 176125 w 1167469"/>
                  <a:gd name="connsiteY6" fmla="*/ 486423 h 556792"/>
                  <a:gd name="connsiteX7" fmla="*/ 236073 w 1167469"/>
                  <a:gd name="connsiteY7" fmla="*/ 388436 h 556792"/>
                  <a:gd name="connsiteX8" fmla="*/ 3809 w 1167469"/>
                  <a:gd name="connsiteY8" fmla="*/ 352557 h 556792"/>
                  <a:gd name="connsiteX9" fmla="*/ 157485 w 1167469"/>
                  <a:gd name="connsiteY9" fmla="*/ 240933 h 556792"/>
                  <a:gd name="connsiteX0" fmla="*/ 157019 w 1167003"/>
                  <a:gd name="connsiteY0" fmla="*/ 240933 h 556792"/>
                  <a:gd name="connsiteX1" fmla="*/ 679937 w 1167003"/>
                  <a:gd name="connsiteY1" fmla="*/ 3 h 556792"/>
                  <a:gd name="connsiteX2" fmla="*/ 1167003 w 1167003"/>
                  <a:gd name="connsiteY2" fmla="*/ 245534 h 556792"/>
                  <a:gd name="connsiteX3" fmla="*/ 679937 w 1167003"/>
                  <a:gd name="connsiteY3" fmla="*/ 491065 h 556792"/>
                  <a:gd name="connsiteX4" fmla="*/ 442483 w 1167003"/>
                  <a:gd name="connsiteY4" fmla="*/ 555894 h 556792"/>
                  <a:gd name="connsiteX5" fmla="*/ 442801 w 1167003"/>
                  <a:gd name="connsiteY5" fmla="*/ 458755 h 556792"/>
                  <a:gd name="connsiteX6" fmla="*/ 175659 w 1167003"/>
                  <a:gd name="connsiteY6" fmla="*/ 486423 h 556792"/>
                  <a:gd name="connsiteX7" fmla="*/ 235607 w 1167003"/>
                  <a:gd name="connsiteY7" fmla="*/ 388436 h 556792"/>
                  <a:gd name="connsiteX8" fmla="*/ 3829 w 1167003"/>
                  <a:gd name="connsiteY8" fmla="*/ 386631 h 556792"/>
                  <a:gd name="connsiteX9" fmla="*/ 157019 w 1167003"/>
                  <a:gd name="connsiteY9" fmla="*/ 240933 h 556792"/>
                  <a:gd name="connsiteX0" fmla="*/ 157019 w 1167003"/>
                  <a:gd name="connsiteY0" fmla="*/ 240933 h 556792"/>
                  <a:gd name="connsiteX1" fmla="*/ 679937 w 1167003"/>
                  <a:gd name="connsiteY1" fmla="*/ 3 h 556792"/>
                  <a:gd name="connsiteX2" fmla="*/ 1167003 w 1167003"/>
                  <a:gd name="connsiteY2" fmla="*/ 245534 h 556792"/>
                  <a:gd name="connsiteX3" fmla="*/ 679937 w 1167003"/>
                  <a:gd name="connsiteY3" fmla="*/ 491065 h 556792"/>
                  <a:gd name="connsiteX4" fmla="*/ 442483 w 1167003"/>
                  <a:gd name="connsiteY4" fmla="*/ 555894 h 556792"/>
                  <a:gd name="connsiteX5" fmla="*/ 442801 w 1167003"/>
                  <a:gd name="connsiteY5" fmla="*/ 458755 h 556792"/>
                  <a:gd name="connsiteX6" fmla="*/ 175659 w 1167003"/>
                  <a:gd name="connsiteY6" fmla="*/ 486423 h 556792"/>
                  <a:gd name="connsiteX7" fmla="*/ 235607 w 1167003"/>
                  <a:gd name="connsiteY7" fmla="*/ 388436 h 556792"/>
                  <a:gd name="connsiteX8" fmla="*/ 3829 w 1167003"/>
                  <a:gd name="connsiteY8" fmla="*/ 386631 h 556792"/>
                  <a:gd name="connsiteX9" fmla="*/ 157019 w 1167003"/>
                  <a:gd name="connsiteY9" fmla="*/ 240933 h 556792"/>
                  <a:gd name="connsiteX0" fmla="*/ 157019 w 1167003"/>
                  <a:gd name="connsiteY0" fmla="*/ 240933 h 556792"/>
                  <a:gd name="connsiteX1" fmla="*/ 679937 w 1167003"/>
                  <a:gd name="connsiteY1" fmla="*/ 3 h 556792"/>
                  <a:gd name="connsiteX2" fmla="*/ 1167003 w 1167003"/>
                  <a:gd name="connsiteY2" fmla="*/ 245534 h 556792"/>
                  <a:gd name="connsiteX3" fmla="*/ 679937 w 1167003"/>
                  <a:gd name="connsiteY3" fmla="*/ 491065 h 556792"/>
                  <a:gd name="connsiteX4" fmla="*/ 442483 w 1167003"/>
                  <a:gd name="connsiteY4" fmla="*/ 555894 h 556792"/>
                  <a:gd name="connsiteX5" fmla="*/ 442801 w 1167003"/>
                  <a:gd name="connsiteY5" fmla="*/ 458755 h 556792"/>
                  <a:gd name="connsiteX6" fmla="*/ 175659 w 1167003"/>
                  <a:gd name="connsiteY6" fmla="*/ 486423 h 556792"/>
                  <a:gd name="connsiteX7" fmla="*/ 235607 w 1167003"/>
                  <a:gd name="connsiteY7" fmla="*/ 388436 h 556792"/>
                  <a:gd name="connsiteX8" fmla="*/ 3829 w 1167003"/>
                  <a:gd name="connsiteY8" fmla="*/ 386631 h 556792"/>
                  <a:gd name="connsiteX9" fmla="*/ 157019 w 1167003"/>
                  <a:gd name="connsiteY9" fmla="*/ 240933 h 556792"/>
                  <a:gd name="connsiteX0" fmla="*/ 157019 w 1167003"/>
                  <a:gd name="connsiteY0" fmla="*/ 240933 h 541312"/>
                  <a:gd name="connsiteX1" fmla="*/ 679937 w 1167003"/>
                  <a:gd name="connsiteY1" fmla="*/ 3 h 541312"/>
                  <a:gd name="connsiteX2" fmla="*/ 1167003 w 1167003"/>
                  <a:gd name="connsiteY2" fmla="*/ 245534 h 541312"/>
                  <a:gd name="connsiteX3" fmla="*/ 679937 w 1167003"/>
                  <a:gd name="connsiteY3" fmla="*/ 491065 h 541312"/>
                  <a:gd name="connsiteX4" fmla="*/ 391129 w 1167003"/>
                  <a:gd name="connsiteY4" fmla="*/ 539586 h 541312"/>
                  <a:gd name="connsiteX5" fmla="*/ 442801 w 1167003"/>
                  <a:gd name="connsiteY5" fmla="*/ 458755 h 541312"/>
                  <a:gd name="connsiteX6" fmla="*/ 175659 w 1167003"/>
                  <a:gd name="connsiteY6" fmla="*/ 486423 h 541312"/>
                  <a:gd name="connsiteX7" fmla="*/ 235607 w 1167003"/>
                  <a:gd name="connsiteY7" fmla="*/ 388436 h 541312"/>
                  <a:gd name="connsiteX8" fmla="*/ 3829 w 1167003"/>
                  <a:gd name="connsiteY8" fmla="*/ 386631 h 541312"/>
                  <a:gd name="connsiteX9" fmla="*/ 157019 w 1167003"/>
                  <a:gd name="connsiteY9" fmla="*/ 240933 h 541312"/>
                  <a:gd name="connsiteX0" fmla="*/ 157019 w 1167003"/>
                  <a:gd name="connsiteY0" fmla="*/ 240933 h 541312"/>
                  <a:gd name="connsiteX1" fmla="*/ 679937 w 1167003"/>
                  <a:gd name="connsiteY1" fmla="*/ 3 h 541312"/>
                  <a:gd name="connsiteX2" fmla="*/ 1167003 w 1167003"/>
                  <a:gd name="connsiteY2" fmla="*/ 245534 h 541312"/>
                  <a:gd name="connsiteX3" fmla="*/ 679937 w 1167003"/>
                  <a:gd name="connsiteY3" fmla="*/ 491065 h 541312"/>
                  <a:gd name="connsiteX4" fmla="*/ 391129 w 1167003"/>
                  <a:gd name="connsiteY4" fmla="*/ 539586 h 541312"/>
                  <a:gd name="connsiteX5" fmla="*/ 442801 w 1167003"/>
                  <a:gd name="connsiteY5" fmla="*/ 458755 h 541312"/>
                  <a:gd name="connsiteX6" fmla="*/ 175659 w 1167003"/>
                  <a:gd name="connsiteY6" fmla="*/ 486423 h 541312"/>
                  <a:gd name="connsiteX7" fmla="*/ 189704 w 1167003"/>
                  <a:gd name="connsiteY7" fmla="*/ 395907 h 541312"/>
                  <a:gd name="connsiteX8" fmla="*/ 3829 w 1167003"/>
                  <a:gd name="connsiteY8" fmla="*/ 386631 h 541312"/>
                  <a:gd name="connsiteX9" fmla="*/ 157019 w 1167003"/>
                  <a:gd name="connsiteY9" fmla="*/ 240933 h 541312"/>
                  <a:gd name="connsiteX0" fmla="*/ 157019 w 1167003"/>
                  <a:gd name="connsiteY0" fmla="*/ 240933 h 541312"/>
                  <a:gd name="connsiteX1" fmla="*/ 679937 w 1167003"/>
                  <a:gd name="connsiteY1" fmla="*/ 3 h 541312"/>
                  <a:gd name="connsiteX2" fmla="*/ 1167003 w 1167003"/>
                  <a:gd name="connsiteY2" fmla="*/ 245534 h 541312"/>
                  <a:gd name="connsiteX3" fmla="*/ 679937 w 1167003"/>
                  <a:gd name="connsiteY3" fmla="*/ 491065 h 541312"/>
                  <a:gd name="connsiteX4" fmla="*/ 391129 w 1167003"/>
                  <a:gd name="connsiteY4" fmla="*/ 539586 h 541312"/>
                  <a:gd name="connsiteX5" fmla="*/ 401863 w 1167003"/>
                  <a:gd name="connsiteY5" fmla="*/ 455931 h 541312"/>
                  <a:gd name="connsiteX6" fmla="*/ 175659 w 1167003"/>
                  <a:gd name="connsiteY6" fmla="*/ 486423 h 541312"/>
                  <a:gd name="connsiteX7" fmla="*/ 189704 w 1167003"/>
                  <a:gd name="connsiteY7" fmla="*/ 395907 h 541312"/>
                  <a:gd name="connsiteX8" fmla="*/ 3829 w 1167003"/>
                  <a:gd name="connsiteY8" fmla="*/ 386631 h 541312"/>
                  <a:gd name="connsiteX9" fmla="*/ 157019 w 1167003"/>
                  <a:gd name="connsiteY9" fmla="*/ 240933 h 541312"/>
                  <a:gd name="connsiteX0" fmla="*/ 157019 w 1167003"/>
                  <a:gd name="connsiteY0" fmla="*/ 240933 h 541312"/>
                  <a:gd name="connsiteX1" fmla="*/ 679937 w 1167003"/>
                  <a:gd name="connsiteY1" fmla="*/ 3 h 541312"/>
                  <a:gd name="connsiteX2" fmla="*/ 1167003 w 1167003"/>
                  <a:gd name="connsiteY2" fmla="*/ 245534 h 541312"/>
                  <a:gd name="connsiteX3" fmla="*/ 679937 w 1167003"/>
                  <a:gd name="connsiteY3" fmla="*/ 491065 h 541312"/>
                  <a:gd name="connsiteX4" fmla="*/ 391129 w 1167003"/>
                  <a:gd name="connsiteY4" fmla="*/ 539586 h 541312"/>
                  <a:gd name="connsiteX5" fmla="*/ 401863 w 1167003"/>
                  <a:gd name="connsiteY5" fmla="*/ 455931 h 541312"/>
                  <a:gd name="connsiteX6" fmla="*/ 175659 w 1167003"/>
                  <a:gd name="connsiteY6" fmla="*/ 486423 h 541312"/>
                  <a:gd name="connsiteX7" fmla="*/ 189704 w 1167003"/>
                  <a:gd name="connsiteY7" fmla="*/ 395907 h 541312"/>
                  <a:gd name="connsiteX8" fmla="*/ 3829 w 1167003"/>
                  <a:gd name="connsiteY8" fmla="*/ 386631 h 541312"/>
                  <a:gd name="connsiteX9" fmla="*/ 157019 w 1167003"/>
                  <a:gd name="connsiteY9" fmla="*/ 240933 h 541312"/>
                  <a:gd name="connsiteX0" fmla="*/ 157019 w 1167003"/>
                  <a:gd name="connsiteY0" fmla="*/ 240946 h 541325"/>
                  <a:gd name="connsiteX1" fmla="*/ 679937 w 1167003"/>
                  <a:gd name="connsiteY1" fmla="*/ 16 h 541325"/>
                  <a:gd name="connsiteX2" fmla="*/ 1167003 w 1167003"/>
                  <a:gd name="connsiteY2" fmla="*/ 245547 h 541325"/>
                  <a:gd name="connsiteX3" fmla="*/ 679937 w 1167003"/>
                  <a:gd name="connsiteY3" fmla="*/ 491078 h 541325"/>
                  <a:gd name="connsiteX4" fmla="*/ 391129 w 1167003"/>
                  <a:gd name="connsiteY4" fmla="*/ 539599 h 541325"/>
                  <a:gd name="connsiteX5" fmla="*/ 401863 w 1167003"/>
                  <a:gd name="connsiteY5" fmla="*/ 455944 h 541325"/>
                  <a:gd name="connsiteX6" fmla="*/ 175659 w 1167003"/>
                  <a:gd name="connsiteY6" fmla="*/ 486436 h 541325"/>
                  <a:gd name="connsiteX7" fmla="*/ 189704 w 1167003"/>
                  <a:gd name="connsiteY7" fmla="*/ 395920 h 541325"/>
                  <a:gd name="connsiteX8" fmla="*/ 3829 w 1167003"/>
                  <a:gd name="connsiteY8" fmla="*/ 386644 h 541325"/>
                  <a:gd name="connsiteX9" fmla="*/ 157019 w 1167003"/>
                  <a:gd name="connsiteY9" fmla="*/ 240946 h 541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67003" h="541325">
                    <a:moveTo>
                      <a:pt x="157019" y="240946"/>
                    </a:moveTo>
                    <a:cubicBezTo>
                      <a:pt x="269704" y="176508"/>
                      <a:pt x="359928" y="-1995"/>
                      <a:pt x="679937" y="16"/>
                    </a:cubicBezTo>
                    <a:cubicBezTo>
                      <a:pt x="999946" y="2027"/>
                      <a:pt x="1167003" y="109944"/>
                      <a:pt x="1167003" y="245547"/>
                    </a:cubicBezTo>
                    <a:cubicBezTo>
                      <a:pt x="1167003" y="381150"/>
                      <a:pt x="809249" y="442069"/>
                      <a:pt x="679937" y="491078"/>
                    </a:cubicBezTo>
                    <a:cubicBezTo>
                      <a:pt x="550625" y="540087"/>
                      <a:pt x="430652" y="544984"/>
                      <a:pt x="391129" y="539599"/>
                    </a:cubicBezTo>
                    <a:cubicBezTo>
                      <a:pt x="351606" y="534214"/>
                      <a:pt x="438307" y="462242"/>
                      <a:pt x="401863" y="455944"/>
                    </a:cubicBezTo>
                    <a:cubicBezTo>
                      <a:pt x="338209" y="453444"/>
                      <a:pt x="223622" y="503928"/>
                      <a:pt x="175659" y="486436"/>
                    </a:cubicBezTo>
                    <a:cubicBezTo>
                      <a:pt x="82719" y="421872"/>
                      <a:pt x="232264" y="412921"/>
                      <a:pt x="189704" y="395920"/>
                    </a:cubicBezTo>
                    <a:cubicBezTo>
                      <a:pt x="147144" y="378919"/>
                      <a:pt x="43042" y="430168"/>
                      <a:pt x="3829" y="386644"/>
                    </a:cubicBezTo>
                    <a:cubicBezTo>
                      <a:pt x="-16327" y="365001"/>
                      <a:pt x="44334" y="305384"/>
                      <a:pt x="157019" y="24094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scene3d>
                <a:camera prst="orthographicFront"/>
                <a:lightRig rig="morning" dir="t">
                  <a:rot lat="0" lon="0" rev="8400000"/>
                </a:lightRig>
              </a:scene3d>
              <a:sp3d prstMaterial="softEdge">
                <a:bevelT w="177800" h="50800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19" name="Oval 338"/>
              <p:cNvSpPr>
                <a:spLocks noChangeArrowheads="1"/>
              </p:cNvSpPr>
              <p:nvPr/>
            </p:nvSpPr>
            <p:spPr bwMode="auto">
              <a:xfrm rot="20987173" flipH="1">
                <a:off x="4738061" y="5091674"/>
                <a:ext cx="854966" cy="275321"/>
              </a:xfrm>
              <a:custGeom>
                <a:avLst/>
                <a:gdLst>
                  <a:gd name="connsiteX0" fmla="*/ 0 w 974132"/>
                  <a:gd name="connsiteY0" fmla="*/ 245531 h 491061"/>
                  <a:gd name="connsiteX1" fmla="*/ 487066 w 974132"/>
                  <a:gd name="connsiteY1" fmla="*/ 0 h 491061"/>
                  <a:gd name="connsiteX2" fmla="*/ 974132 w 974132"/>
                  <a:gd name="connsiteY2" fmla="*/ 245531 h 491061"/>
                  <a:gd name="connsiteX3" fmla="*/ 487066 w 974132"/>
                  <a:gd name="connsiteY3" fmla="*/ 491062 h 491061"/>
                  <a:gd name="connsiteX4" fmla="*/ 0 w 974132"/>
                  <a:gd name="connsiteY4" fmla="*/ 245531 h 491061"/>
                  <a:gd name="connsiteX0" fmla="*/ 0 w 1052333"/>
                  <a:gd name="connsiteY0" fmla="*/ 258606 h 491128"/>
                  <a:gd name="connsiteX1" fmla="*/ 565267 w 1052333"/>
                  <a:gd name="connsiteY1" fmla="*/ 31 h 491128"/>
                  <a:gd name="connsiteX2" fmla="*/ 1052333 w 1052333"/>
                  <a:gd name="connsiteY2" fmla="*/ 245562 h 491128"/>
                  <a:gd name="connsiteX3" fmla="*/ 565267 w 1052333"/>
                  <a:gd name="connsiteY3" fmla="*/ 491093 h 491128"/>
                  <a:gd name="connsiteX4" fmla="*/ 0 w 1052333"/>
                  <a:gd name="connsiteY4" fmla="*/ 258606 h 491128"/>
                  <a:gd name="connsiteX0" fmla="*/ 25617 w 1077950"/>
                  <a:gd name="connsiteY0" fmla="*/ 258606 h 495130"/>
                  <a:gd name="connsiteX1" fmla="*/ 590884 w 1077950"/>
                  <a:gd name="connsiteY1" fmla="*/ 31 h 495130"/>
                  <a:gd name="connsiteX2" fmla="*/ 1077950 w 1077950"/>
                  <a:gd name="connsiteY2" fmla="*/ 245562 h 495130"/>
                  <a:gd name="connsiteX3" fmla="*/ 590884 w 1077950"/>
                  <a:gd name="connsiteY3" fmla="*/ 491093 h 495130"/>
                  <a:gd name="connsiteX4" fmla="*/ 146554 w 1077950"/>
                  <a:gd name="connsiteY4" fmla="*/ 388464 h 495130"/>
                  <a:gd name="connsiteX5" fmla="*/ 25617 w 1077950"/>
                  <a:gd name="connsiteY5" fmla="*/ 258606 h 495130"/>
                  <a:gd name="connsiteX0" fmla="*/ 25617 w 1077950"/>
                  <a:gd name="connsiteY0" fmla="*/ 258606 h 501811"/>
                  <a:gd name="connsiteX1" fmla="*/ 590884 w 1077950"/>
                  <a:gd name="connsiteY1" fmla="*/ 31 h 501811"/>
                  <a:gd name="connsiteX2" fmla="*/ 1077950 w 1077950"/>
                  <a:gd name="connsiteY2" fmla="*/ 245562 h 501811"/>
                  <a:gd name="connsiteX3" fmla="*/ 590884 w 1077950"/>
                  <a:gd name="connsiteY3" fmla="*/ 491093 h 501811"/>
                  <a:gd name="connsiteX4" fmla="*/ 302515 w 1077950"/>
                  <a:gd name="connsiteY4" fmla="*/ 450994 h 501811"/>
                  <a:gd name="connsiteX5" fmla="*/ 146554 w 1077950"/>
                  <a:gd name="connsiteY5" fmla="*/ 388464 h 501811"/>
                  <a:gd name="connsiteX6" fmla="*/ 25617 w 1077950"/>
                  <a:gd name="connsiteY6" fmla="*/ 258606 h 501811"/>
                  <a:gd name="connsiteX0" fmla="*/ 25617 w 1077950"/>
                  <a:gd name="connsiteY0" fmla="*/ 258606 h 511744"/>
                  <a:gd name="connsiteX1" fmla="*/ 590884 w 1077950"/>
                  <a:gd name="connsiteY1" fmla="*/ 31 h 511744"/>
                  <a:gd name="connsiteX2" fmla="*/ 1077950 w 1077950"/>
                  <a:gd name="connsiteY2" fmla="*/ 245562 h 511744"/>
                  <a:gd name="connsiteX3" fmla="*/ 590884 w 1077950"/>
                  <a:gd name="connsiteY3" fmla="*/ 491093 h 511744"/>
                  <a:gd name="connsiteX4" fmla="*/ 434332 w 1077950"/>
                  <a:gd name="connsiteY4" fmla="*/ 493419 h 511744"/>
                  <a:gd name="connsiteX5" fmla="*/ 302515 w 1077950"/>
                  <a:gd name="connsiteY5" fmla="*/ 450994 h 511744"/>
                  <a:gd name="connsiteX6" fmla="*/ 146554 w 1077950"/>
                  <a:gd name="connsiteY6" fmla="*/ 388464 h 511744"/>
                  <a:gd name="connsiteX7" fmla="*/ 25617 w 1077950"/>
                  <a:gd name="connsiteY7" fmla="*/ 258606 h 511744"/>
                  <a:gd name="connsiteX0" fmla="*/ 39232 w 1091565"/>
                  <a:gd name="connsiteY0" fmla="*/ 258606 h 511744"/>
                  <a:gd name="connsiteX1" fmla="*/ 604499 w 1091565"/>
                  <a:gd name="connsiteY1" fmla="*/ 31 h 511744"/>
                  <a:gd name="connsiteX2" fmla="*/ 1091565 w 1091565"/>
                  <a:gd name="connsiteY2" fmla="*/ 245562 h 511744"/>
                  <a:gd name="connsiteX3" fmla="*/ 604499 w 1091565"/>
                  <a:gd name="connsiteY3" fmla="*/ 491093 h 511744"/>
                  <a:gd name="connsiteX4" fmla="*/ 447947 w 1091565"/>
                  <a:gd name="connsiteY4" fmla="*/ 493419 h 511744"/>
                  <a:gd name="connsiteX5" fmla="*/ 316130 w 1091565"/>
                  <a:gd name="connsiteY5" fmla="*/ 450994 h 511744"/>
                  <a:gd name="connsiteX6" fmla="*/ 160169 w 1091565"/>
                  <a:gd name="connsiteY6" fmla="*/ 388464 h 511744"/>
                  <a:gd name="connsiteX7" fmla="*/ 60770 w 1091565"/>
                  <a:gd name="connsiteY7" fmla="*/ 348985 h 511744"/>
                  <a:gd name="connsiteX8" fmla="*/ 39232 w 1091565"/>
                  <a:gd name="connsiteY8" fmla="*/ 258606 h 511744"/>
                  <a:gd name="connsiteX0" fmla="*/ 75467 w 1127800"/>
                  <a:gd name="connsiteY0" fmla="*/ 258606 h 511744"/>
                  <a:gd name="connsiteX1" fmla="*/ 640734 w 1127800"/>
                  <a:gd name="connsiteY1" fmla="*/ 31 h 511744"/>
                  <a:gd name="connsiteX2" fmla="*/ 1127800 w 1127800"/>
                  <a:gd name="connsiteY2" fmla="*/ 245562 h 511744"/>
                  <a:gd name="connsiteX3" fmla="*/ 640734 w 1127800"/>
                  <a:gd name="connsiteY3" fmla="*/ 491093 h 511744"/>
                  <a:gd name="connsiteX4" fmla="*/ 484182 w 1127800"/>
                  <a:gd name="connsiteY4" fmla="*/ 493419 h 511744"/>
                  <a:gd name="connsiteX5" fmla="*/ 352365 w 1127800"/>
                  <a:gd name="connsiteY5" fmla="*/ 450994 h 511744"/>
                  <a:gd name="connsiteX6" fmla="*/ 196404 w 1127800"/>
                  <a:gd name="connsiteY6" fmla="*/ 388464 h 511744"/>
                  <a:gd name="connsiteX7" fmla="*/ 18805 w 1127800"/>
                  <a:gd name="connsiteY7" fmla="*/ 362029 h 511744"/>
                  <a:gd name="connsiteX8" fmla="*/ 75467 w 1127800"/>
                  <a:gd name="connsiteY8" fmla="*/ 258606 h 511744"/>
                  <a:gd name="connsiteX0" fmla="*/ 75467 w 1127800"/>
                  <a:gd name="connsiteY0" fmla="*/ 258606 h 511744"/>
                  <a:gd name="connsiteX1" fmla="*/ 640734 w 1127800"/>
                  <a:gd name="connsiteY1" fmla="*/ 31 h 511744"/>
                  <a:gd name="connsiteX2" fmla="*/ 1127800 w 1127800"/>
                  <a:gd name="connsiteY2" fmla="*/ 245562 h 511744"/>
                  <a:gd name="connsiteX3" fmla="*/ 640734 w 1127800"/>
                  <a:gd name="connsiteY3" fmla="*/ 491093 h 511744"/>
                  <a:gd name="connsiteX4" fmla="*/ 484182 w 1127800"/>
                  <a:gd name="connsiteY4" fmla="*/ 493419 h 511744"/>
                  <a:gd name="connsiteX5" fmla="*/ 180825 w 1127800"/>
                  <a:gd name="connsiteY5" fmla="*/ 490930 h 511744"/>
                  <a:gd name="connsiteX6" fmla="*/ 196404 w 1127800"/>
                  <a:gd name="connsiteY6" fmla="*/ 388464 h 511744"/>
                  <a:gd name="connsiteX7" fmla="*/ 18805 w 1127800"/>
                  <a:gd name="connsiteY7" fmla="*/ 362029 h 511744"/>
                  <a:gd name="connsiteX8" fmla="*/ 75467 w 1127800"/>
                  <a:gd name="connsiteY8" fmla="*/ 258606 h 511744"/>
                  <a:gd name="connsiteX0" fmla="*/ 75467 w 1127800"/>
                  <a:gd name="connsiteY0" fmla="*/ 263098 h 516236"/>
                  <a:gd name="connsiteX1" fmla="*/ 640734 w 1127800"/>
                  <a:gd name="connsiteY1" fmla="*/ 4523 h 516236"/>
                  <a:gd name="connsiteX2" fmla="*/ 1127800 w 1127800"/>
                  <a:gd name="connsiteY2" fmla="*/ 250054 h 516236"/>
                  <a:gd name="connsiteX3" fmla="*/ 640734 w 1127800"/>
                  <a:gd name="connsiteY3" fmla="*/ 495585 h 516236"/>
                  <a:gd name="connsiteX4" fmla="*/ 484182 w 1127800"/>
                  <a:gd name="connsiteY4" fmla="*/ 497911 h 516236"/>
                  <a:gd name="connsiteX5" fmla="*/ 180825 w 1127800"/>
                  <a:gd name="connsiteY5" fmla="*/ 495422 h 516236"/>
                  <a:gd name="connsiteX6" fmla="*/ 196404 w 1127800"/>
                  <a:gd name="connsiteY6" fmla="*/ 392956 h 516236"/>
                  <a:gd name="connsiteX7" fmla="*/ 18805 w 1127800"/>
                  <a:gd name="connsiteY7" fmla="*/ 366521 h 516236"/>
                  <a:gd name="connsiteX8" fmla="*/ 75467 w 1127800"/>
                  <a:gd name="connsiteY8" fmla="*/ 263098 h 516236"/>
                  <a:gd name="connsiteX0" fmla="*/ 106635 w 1116619"/>
                  <a:gd name="connsiteY0" fmla="*/ 240933 h 511716"/>
                  <a:gd name="connsiteX1" fmla="*/ 629553 w 1116619"/>
                  <a:gd name="connsiteY1" fmla="*/ 3 h 511716"/>
                  <a:gd name="connsiteX2" fmla="*/ 1116619 w 1116619"/>
                  <a:gd name="connsiteY2" fmla="*/ 245534 h 511716"/>
                  <a:gd name="connsiteX3" fmla="*/ 629553 w 1116619"/>
                  <a:gd name="connsiteY3" fmla="*/ 491065 h 511716"/>
                  <a:gd name="connsiteX4" fmla="*/ 473001 w 1116619"/>
                  <a:gd name="connsiteY4" fmla="*/ 493391 h 511716"/>
                  <a:gd name="connsiteX5" fmla="*/ 169644 w 1116619"/>
                  <a:gd name="connsiteY5" fmla="*/ 490902 h 511716"/>
                  <a:gd name="connsiteX6" fmla="*/ 185223 w 1116619"/>
                  <a:gd name="connsiteY6" fmla="*/ 388436 h 511716"/>
                  <a:gd name="connsiteX7" fmla="*/ 7624 w 1116619"/>
                  <a:gd name="connsiteY7" fmla="*/ 362001 h 511716"/>
                  <a:gd name="connsiteX8" fmla="*/ 106635 w 1116619"/>
                  <a:gd name="connsiteY8" fmla="*/ 240933 h 511716"/>
                  <a:gd name="connsiteX0" fmla="*/ 157485 w 1167469"/>
                  <a:gd name="connsiteY0" fmla="*/ 240933 h 511716"/>
                  <a:gd name="connsiteX1" fmla="*/ 680403 w 1167469"/>
                  <a:gd name="connsiteY1" fmla="*/ 3 h 511716"/>
                  <a:gd name="connsiteX2" fmla="*/ 1167469 w 1167469"/>
                  <a:gd name="connsiteY2" fmla="*/ 245534 h 511716"/>
                  <a:gd name="connsiteX3" fmla="*/ 680403 w 1167469"/>
                  <a:gd name="connsiteY3" fmla="*/ 491065 h 511716"/>
                  <a:gd name="connsiteX4" fmla="*/ 523851 w 1167469"/>
                  <a:gd name="connsiteY4" fmla="*/ 493391 h 511716"/>
                  <a:gd name="connsiteX5" fmla="*/ 220494 w 1167469"/>
                  <a:gd name="connsiteY5" fmla="*/ 490902 h 511716"/>
                  <a:gd name="connsiteX6" fmla="*/ 236073 w 1167469"/>
                  <a:gd name="connsiteY6" fmla="*/ 388436 h 511716"/>
                  <a:gd name="connsiteX7" fmla="*/ 3809 w 1167469"/>
                  <a:gd name="connsiteY7" fmla="*/ 352557 h 511716"/>
                  <a:gd name="connsiteX8" fmla="*/ 157485 w 1167469"/>
                  <a:gd name="connsiteY8" fmla="*/ 240933 h 511716"/>
                  <a:gd name="connsiteX0" fmla="*/ 157485 w 1167469"/>
                  <a:gd name="connsiteY0" fmla="*/ 240933 h 511716"/>
                  <a:gd name="connsiteX1" fmla="*/ 680403 w 1167469"/>
                  <a:gd name="connsiteY1" fmla="*/ 3 h 511716"/>
                  <a:gd name="connsiteX2" fmla="*/ 1167469 w 1167469"/>
                  <a:gd name="connsiteY2" fmla="*/ 245534 h 511716"/>
                  <a:gd name="connsiteX3" fmla="*/ 680403 w 1167469"/>
                  <a:gd name="connsiteY3" fmla="*/ 491065 h 511716"/>
                  <a:gd name="connsiteX4" fmla="*/ 523851 w 1167469"/>
                  <a:gd name="connsiteY4" fmla="*/ 493391 h 511716"/>
                  <a:gd name="connsiteX5" fmla="*/ 176125 w 1167469"/>
                  <a:gd name="connsiteY5" fmla="*/ 486423 h 511716"/>
                  <a:gd name="connsiteX6" fmla="*/ 236073 w 1167469"/>
                  <a:gd name="connsiteY6" fmla="*/ 388436 h 511716"/>
                  <a:gd name="connsiteX7" fmla="*/ 3809 w 1167469"/>
                  <a:gd name="connsiteY7" fmla="*/ 352557 h 511716"/>
                  <a:gd name="connsiteX8" fmla="*/ 157485 w 1167469"/>
                  <a:gd name="connsiteY8" fmla="*/ 240933 h 511716"/>
                  <a:gd name="connsiteX0" fmla="*/ 157485 w 1167469"/>
                  <a:gd name="connsiteY0" fmla="*/ 240933 h 502089"/>
                  <a:gd name="connsiteX1" fmla="*/ 680403 w 1167469"/>
                  <a:gd name="connsiteY1" fmla="*/ 3 h 502089"/>
                  <a:gd name="connsiteX2" fmla="*/ 1167469 w 1167469"/>
                  <a:gd name="connsiteY2" fmla="*/ 245534 h 502089"/>
                  <a:gd name="connsiteX3" fmla="*/ 680403 w 1167469"/>
                  <a:gd name="connsiteY3" fmla="*/ 491065 h 502089"/>
                  <a:gd name="connsiteX4" fmla="*/ 443267 w 1167469"/>
                  <a:gd name="connsiteY4" fmla="*/ 458755 h 502089"/>
                  <a:gd name="connsiteX5" fmla="*/ 176125 w 1167469"/>
                  <a:gd name="connsiteY5" fmla="*/ 486423 h 502089"/>
                  <a:gd name="connsiteX6" fmla="*/ 236073 w 1167469"/>
                  <a:gd name="connsiteY6" fmla="*/ 388436 h 502089"/>
                  <a:gd name="connsiteX7" fmla="*/ 3809 w 1167469"/>
                  <a:gd name="connsiteY7" fmla="*/ 352557 h 502089"/>
                  <a:gd name="connsiteX8" fmla="*/ 157485 w 1167469"/>
                  <a:gd name="connsiteY8" fmla="*/ 240933 h 502089"/>
                  <a:gd name="connsiteX0" fmla="*/ 157485 w 1167469"/>
                  <a:gd name="connsiteY0" fmla="*/ 240933 h 514745"/>
                  <a:gd name="connsiteX1" fmla="*/ 680403 w 1167469"/>
                  <a:gd name="connsiteY1" fmla="*/ 3 h 514745"/>
                  <a:gd name="connsiteX2" fmla="*/ 1167469 w 1167469"/>
                  <a:gd name="connsiteY2" fmla="*/ 245534 h 514745"/>
                  <a:gd name="connsiteX3" fmla="*/ 680403 w 1167469"/>
                  <a:gd name="connsiteY3" fmla="*/ 491065 h 514745"/>
                  <a:gd name="connsiteX4" fmla="*/ 558049 w 1167469"/>
                  <a:gd name="connsiteY4" fmla="*/ 501426 h 514745"/>
                  <a:gd name="connsiteX5" fmla="*/ 443267 w 1167469"/>
                  <a:gd name="connsiteY5" fmla="*/ 458755 h 514745"/>
                  <a:gd name="connsiteX6" fmla="*/ 176125 w 1167469"/>
                  <a:gd name="connsiteY6" fmla="*/ 486423 h 514745"/>
                  <a:gd name="connsiteX7" fmla="*/ 236073 w 1167469"/>
                  <a:gd name="connsiteY7" fmla="*/ 388436 h 514745"/>
                  <a:gd name="connsiteX8" fmla="*/ 3809 w 1167469"/>
                  <a:gd name="connsiteY8" fmla="*/ 352557 h 514745"/>
                  <a:gd name="connsiteX9" fmla="*/ 157485 w 1167469"/>
                  <a:gd name="connsiteY9" fmla="*/ 240933 h 514745"/>
                  <a:gd name="connsiteX0" fmla="*/ 157485 w 1167469"/>
                  <a:gd name="connsiteY0" fmla="*/ 240933 h 556792"/>
                  <a:gd name="connsiteX1" fmla="*/ 680403 w 1167469"/>
                  <a:gd name="connsiteY1" fmla="*/ 3 h 556792"/>
                  <a:gd name="connsiteX2" fmla="*/ 1167469 w 1167469"/>
                  <a:gd name="connsiteY2" fmla="*/ 245534 h 556792"/>
                  <a:gd name="connsiteX3" fmla="*/ 680403 w 1167469"/>
                  <a:gd name="connsiteY3" fmla="*/ 491065 h 556792"/>
                  <a:gd name="connsiteX4" fmla="*/ 442949 w 1167469"/>
                  <a:gd name="connsiteY4" fmla="*/ 555894 h 556792"/>
                  <a:gd name="connsiteX5" fmla="*/ 443267 w 1167469"/>
                  <a:gd name="connsiteY5" fmla="*/ 458755 h 556792"/>
                  <a:gd name="connsiteX6" fmla="*/ 176125 w 1167469"/>
                  <a:gd name="connsiteY6" fmla="*/ 486423 h 556792"/>
                  <a:gd name="connsiteX7" fmla="*/ 236073 w 1167469"/>
                  <a:gd name="connsiteY7" fmla="*/ 388436 h 556792"/>
                  <a:gd name="connsiteX8" fmla="*/ 3809 w 1167469"/>
                  <a:gd name="connsiteY8" fmla="*/ 352557 h 556792"/>
                  <a:gd name="connsiteX9" fmla="*/ 157485 w 1167469"/>
                  <a:gd name="connsiteY9" fmla="*/ 240933 h 556792"/>
                  <a:gd name="connsiteX0" fmla="*/ 157019 w 1167003"/>
                  <a:gd name="connsiteY0" fmla="*/ 240933 h 556792"/>
                  <a:gd name="connsiteX1" fmla="*/ 679937 w 1167003"/>
                  <a:gd name="connsiteY1" fmla="*/ 3 h 556792"/>
                  <a:gd name="connsiteX2" fmla="*/ 1167003 w 1167003"/>
                  <a:gd name="connsiteY2" fmla="*/ 245534 h 556792"/>
                  <a:gd name="connsiteX3" fmla="*/ 679937 w 1167003"/>
                  <a:gd name="connsiteY3" fmla="*/ 491065 h 556792"/>
                  <a:gd name="connsiteX4" fmla="*/ 442483 w 1167003"/>
                  <a:gd name="connsiteY4" fmla="*/ 555894 h 556792"/>
                  <a:gd name="connsiteX5" fmla="*/ 442801 w 1167003"/>
                  <a:gd name="connsiteY5" fmla="*/ 458755 h 556792"/>
                  <a:gd name="connsiteX6" fmla="*/ 175659 w 1167003"/>
                  <a:gd name="connsiteY6" fmla="*/ 486423 h 556792"/>
                  <a:gd name="connsiteX7" fmla="*/ 235607 w 1167003"/>
                  <a:gd name="connsiteY7" fmla="*/ 388436 h 556792"/>
                  <a:gd name="connsiteX8" fmla="*/ 3829 w 1167003"/>
                  <a:gd name="connsiteY8" fmla="*/ 386631 h 556792"/>
                  <a:gd name="connsiteX9" fmla="*/ 157019 w 1167003"/>
                  <a:gd name="connsiteY9" fmla="*/ 240933 h 556792"/>
                  <a:gd name="connsiteX0" fmla="*/ 157019 w 1167003"/>
                  <a:gd name="connsiteY0" fmla="*/ 240933 h 556792"/>
                  <a:gd name="connsiteX1" fmla="*/ 679937 w 1167003"/>
                  <a:gd name="connsiteY1" fmla="*/ 3 h 556792"/>
                  <a:gd name="connsiteX2" fmla="*/ 1167003 w 1167003"/>
                  <a:gd name="connsiteY2" fmla="*/ 245534 h 556792"/>
                  <a:gd name="connsiteX3" fmla="*/ 679937 w 1167003"/>
                  <a:gd name="connsiteY3" fmla="*/ 491065 h 556792"/>
                  <a:gd name="connsiteX4" fmla="*/ 442483 w 1167003"/>
                  <a:gd name="connsiteY4" fmla="*/ 555894 h 556792"/>
                  <a:gd name="connsiteX5" fmla="*/ 442801 w 1167003"/>
                  <a:gd name="connsiteY5" fmla="*/ 458755 h 556792"/>
                  <a:gd name="connsiteX6" fmla="*/ 175659 w 1167003"/>
                  <a:gd name="connsiteY6" fmla="*/ 486423 h 556792"/>
                  <a:gd name="connsiteX7" fmla="*/ 235607 w 1167003"/>
                  <a:gd name="connsiteY7" fmla="*/ 388436 h 556792"/>
                  <a:gd name="connsiteX8" fmla="*/ 3829 w 1167003"/>
                  <a:gd name="connsiteY8" fmla="*/ 386631 h 556792"/>
                  <a:gd name="connsiteX9" fmla="*/ 157019 w 1167003"/>
                  <a:gd name="connsiteY9" fmla="*/ 240933 h 556792"/>
                  <a:gd name="connsiteX0" fmla="*/ 157019 w 1167003"/>
                  <a:gd name="connsiteY0" fmla="*/ 240933 h 556792"/>
                  <a:gd name="connsiteX1" fmla="*/ 679937 w 1167003"/>
                  <a:gd name="connsiteY1" fmla="*/ 3 h 556792"/>
                  <a:gd name="connsiteX2" fmla="*/ 1167003 w 1167003"/>
                  <a:gd name="connsiteY2" fmla="*/ 245534 h 556792"/>
                  <a:gd name="connsiteX3" fmla="*/ 679937 w 1167003"/>
                  <a:gd name="connsiteY3" fmla="*/ 491065 h 556792"/>
                  <a:gd name="connsiteX4" fmla="*/ 442483 w 1167003"/>
                  <a:gd name="connsiteY4" fmla="*/ 555894 h 556792"/>
                  <a:gd name="connsiteX5" fmla="*/ 442801 w 1167003"/>
                  <a:gd name="connsiteY5" fmla="*/ 458755 h 556792"/>
                  <a:gd name="connsiteX6" fmla="*/ 175659 w 1167003"/>
                  <a:gd name="connsiteY6" fmla="*/ 486423 h 556792"/>
                  <a:gd name="connsiteX7" fmla="*/ 235607 w 1167003"/>
                  <a:gd name="connsiteY7" fmla="*/ 388436 h 556792"/>
                  <a:gd name="connsiteX8" fmla="*/ 3829 w 1167003"/>
                  <a:gd name="connsiteY8" fmla="*/ 386631 h 556792"/>
                  <a:gd name="connsiteX9" fmla="*/ 157019 w 1167003"/>
                  <a:gd name="connsiteY9" fmla="*/ 240933 h 556792"/>
                  <a:gd name="connsiteX0" fmla="*/ 157019 w 1167003"/>
                  <a:gd name="connsiteY0" fmla="*/ 240933 h 541312"/>
                  <a:gd name="connsiteX1" fmla="*/ 679937 w 1167003"/>
                  <a:gd name="connsiteY1" fmla="*/ 3 h 541312"/>
                  <a:gd name="connsiteX2" fmla="*/ 1167003 w 1167003"/>
                  <a:gd name="connsiteY2" fmla="*/ 245534 h 541312"/>
                  <a:gd name="connsiteX3" fmla="*/ 679937 w 1167003"/>
                  <a:gd name="connsiteY3" fmla="*/ 491065 h 541312"/>
                  <a:gd name="connsiteX4" fmla="*/ 391129 w 1167003"/>
                  <a:gd name="connsiteY4" fmla="*/ 539586 h 541312"/>
                  <a:gd name="connsiteX5" fmla="*/ 442801 w 1167003"/>
                  <a:gd name="connsiteY5" fmla="*/ 458755 h 541312"/>
                  <a:gd name="connsiteX6" fmla="*/ 175659 w 1167003"/>
                  <a:gd name="connsiteY6" fmla="*/ 486423 h 541312"/>
                  <a:gd name="connsiteX7" fmla="*/ 235607 w 1167003"/>
                  <a:gd name="connsiteY7" fmla="*/ 388436 h 541312"/>
                  <a:gd name="connsiteX8" fmla="*/ 3829 w 1167003"/>
                  <a:gd name="connsiteY8" fmla="*/ 386631 h 541312"/>
                  <a:gd name="connsiteX9" fmla="*/ 157019 w 1167003"/>
                  <a:gd name="connsiteY9" fmla="*/ 240933 h 541312"/>
                  <a:gd name="connsiteX0" fmla="*/ 157019 w 1167003"/>
                  <a:gd name="connsiteY0" fmla="*/ 240933 h 541312"/>
                  <a:gd name="connsiteX1" fmla="*/ 679937 w 1167003"/>
                  <a:gd name="connsiteY1" fmla="*/ 3 h 541312"/>
                  <a:gd name="connsiteX2" fmla="*/ 1167003 w 1167003"/>
                  <a:gd name="connsiteY2" fmla="*/ 245534 h 541312"/>
                  <a:gd name="connsiteX3" fmla="*/ 679937 w 1167003"/>
                  <a:gd name="connsiteY3" fmla="*/ 491065 h 541312"/>
                  <a:gd name="connsiteX4" fmla="*/ 391129 w 1167003"/>
                  <a:gd name="connsiteY4" fmla="*/ 539586 h 541312"/>
                  <a:gd name="connsiteX5" fmla="*/ 442801 w 1167003"/>
                  <a:gd name="connsiteY5" fmla="*/ 458755 h 541312"/>
                  <a:gd name="connsiteX6" fmla="*/ 175659 w 1167003"/>
                  <a:gd name="connsiteY6" fmla="*/ 486423 h 541312"/>
                  <a:gd name="connsiteX7" fmla="*/ 189704 w 1167003"/>
                  <a:gd name="connsiteY7" fmla="*/ 395907 h 541312"/>
                  <a:gd name="connsiteX8" fmla="*/ 3829 w 1167003"/>
                  <a:gd name="connsiteY8" fmla="*/ 386631 h 541312"/>
                  <a:gd name="connsiteX9" fmla="*/ 157019 w 1167003"/>
                  <a:gd name="connsiteY9" fmla="*/ 240933 h 541312"/>
                  <a:gd name="connsiteX0" fmla="*/ 157019 w 1167003"/>
                  <a:gd name="connsiteY0" fmla="*/ 240933 h 541312"/>
                  <a:gd name="connsiteX1" fmla="*/ 679937 w 1167003"/>
                  <a:gd name="connsiteY1" fmla="*/ 3 h 541312"/>
                  <a:gd name="connsiteX2" fmla="*/ 1167003 w 1167003"/>
                  <a:gd name="connsiteY2" fmla="*/ 245534 h 541312"/>
                  <a:gd name="connsiteX3" fmla="*/ 679937 w 1167003"/>
                  <a:gd name="connsiteY3" fmla="*/ 491065 h 541312"/>
                  <a:gd name="connsiteX4" fmla="*/ 391129 w 1167003"/>
                  <a:gd name="connsiteY4" fmla="*/ 539586 h 541312"/>
                  <a:gd name="connsiteX5" fmla="*/ 401863 w 1167003"/>
                  <a:gd name="connsiteY5" fmla="*/ 455931 h 541312"/>
                  <a:gd name="connsiteX6" fmla="*/ 175659 w 1167003"/>
                  <a:gd name="connsiteY6" fmla="*/ 486423 h 541312"/>
                  <a:gd name="connsiteX7" fmla="*/ 189704 w 1167003"/>
                  <a:gd name="connsiteY7" fmla="*/ 395907 h 541312"/>
                  <a:gd name="connsiteX8" fmla="*/ 3829 w 1167003"/>
                  <a:gd name="connsiteY8" fmla="*/ 386631 h 541312"/>
                  <a:gd name="connsiteX9" fmla="*/ 157019 w 1167003"/>
                  <a:gd name="connsiteY9" fmla="*/ 240933 h 541312"/>
                  <a:gd name="connsiteX0" fmla="*/ 157019 w 1167003"/>
                  <a:gd name="connsiteY0" fmla="*/ 240933 h 541312"/>
                  <a:gd name="connsiteX1" fmla="*/ 679937 w 1167003"/>
                  <a:gd name="connsiteY1" fmla="*/ 3 h 541312"/>
                  <a:gd name="connsiteX2" fmla="*/ 1167003 w 1167003"/>
                  <a:gd name="connsiteY2" fmla="*/ 245534 h 541312"/>
                  <a:gd name="connsiteX3" fmla="*/ 679937 w 1167003"/>
                  <a:gd name="connsiteY3" fmla="*/ 491065 h 541312"/>
                  <a:gd name="connsiteX4" fmla="*/ 391129 w 1167003"/>
                  <a:gd name="connsiteY4" fmla="*/ 539586 h 541312"/>
                  <a:gd name="connsiteX5" fmla="*/ 401863 w 1167003"/>
                  <a:gd name="connsiteY5" fmla="*/ 455931 h 541312"/>
                  <a:gd name="connsiteX6" fmla="*/ 175659 w 1167003"/>
                  <a:gd name="connsiteY6" fmla="*/ 486423 h 541312"/>
                  <a:gd name="connsiteX7" fmla="*/ 189704 w 1167003"/>
                  <a:gd name="connsiteY7" fmla="*/ 395907 h 541312"/>
                  <a:gd name="connsiteX8" fmla="*/ 3829 w 1167003"/>
                  <a:gd name="connsiteY8" fmla="*/ 386631 h 541312"/>
                  <a:gd name="connsiteX9" fmla="*/ 157019 w 1167003"/>
                  <a:gd name="connsiteY9" fmla="*/ 240933 h 541312"/>
                  <a:gd name="connsiteX0" fmla="*/ 157019 w 1167003"/>
                  <a:gd name="connsiteY0" fmla="*/ 240946 h 541325"/>
                  <a:gd name="connsiteX1" fmla="*/ 679937 w 1167003"/>
                  <a:gd name="connsiteY1" fmla="*/ 16 h 541325"/>
                  <a:gd name="connsiteX2" fmla="*/ 1167003 w 1167003"/>
                  <a:gd name="connsiteY2" fmla="*/ 245547 h 541325"/>
                  <a:gd name="connsiteX3" fmla="*/ 679937 w 1167003"/>
                  <a:gd name="connsiteY3" fmla="*/ 491078 h 541325"/>
                  <a:gd name="connsiteX4" fmla="*/ 391129 w 1167003"/>
                  <a:gd name="connsiteY4" fmla="*/ 539599 h 541325"/>
                  <a:gd name="connsiteX5" fmla="*/ 401863 w 1167003"/>
                  <a:gd name="connsiteY5" fmla="*/ 455944 h 541325"/>
                  <a:gd name="connsiteX6" fmla="*/ 175659 w 1167003"/>
                  <a:gd name="connsiteY6" fmla="*/ 486436 h 541325"/>
                  <a:gd name="connsiteX7" fmla="*/ 189704 w 1167003"/>
                  <a:gd name="connsiteY7" fmla="*/ 395920 h 541325"/>
                  <a:gd name="connsiteX8" fmla="*/ 3829 w 1167003"/>
                  <a:gd name="connsiteY8" fmla="*/ 386644 h 541325"/>
                  <a:gd name="connsiteX9" fmla="*/ 157019 w 1167003"/>
                  <a:gd name="connsiteY9" fmla="*/ 240946 h 541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67003" h="541325">
                    <a:moveTo>
                      <a:pt x="157019" y="240946"/>
                    </a:moveTo>
                    <a:cubicBezTo>
                      <a:pt x="269704" y="176508"/>
                      <a:pt x="359928" y="-1995"/>
                      <a:pt x="679937" y="16"/>
                    </a:cubicBezTo>
                    <a:cubicBezTo>
                      <a:pt x="999946" y="2027"/>
                      <a:pt x="1167003" y="109944"/>
                      <a:pt x="1167003" y="245547"/>
                    </a:cubicBezTo>
                    <a:cubicBezTo>
                      <a:pt x="1167003" y="381150"/>
                      <a:pt x="809249" y="442069"/>
                      <a:pt x="679937" y="491078"/>
                    </a:cubicBezTo>
                    <a:cubicBezTo>
                      <a:pt x="550625" y="540087"/>
                      <a:pt x="430652" y="544984"/>
                      <a:pt x="391129" y="539599"/>
                    </a:cubicBezTo>
                    <a:cubicBezTo>
                      <a:pt x="351606" y="534214"/>
                      <a:pt x="438307" y="462242"/>
                      <a:pt x="401863" y="455944"/>
                    </a:cubicBezTo>
                    <a:cubicBezTo>
                      <a:pt x="338209" y="453444"/>
                      <a:pt x="223622" y="503928"/>
                      <a:pt x="175659" y="486436"/>
                    </a:cubicBezTo>
                    <a:cubicBezTo>
                      <a:pt x="82719" y="421872"/>
                      <a:pt x="232264" y="412921"/>
                      <a:pt x="189704" y="395920"/>
                    </a:cubicBezTo>
                    <a:cubicBezTo>
                      <a:pt x="147144" y="378919"/>
                      <a:pt x="43042" y="430168"/>
                      <a:pt x="3829" y="386644"/>
                    </a:cubicBezTo>
                    <a:cubicBezTo>
                      <a:pt x="-16327" y="365001"/>
                      <a:pt x="44334" y="305384"/>
                      <a:pt x="157019" y="24094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scene3d>
                <a:camera prst="orthographicFront"/>
                <a:lightRig rig="morning" dir="t">
                  <a:rot lat="0" lon="0" rev="8400000"/>
                </a:lightRig>
              </a:scene3d>
              <a:sp3d prstMaterial="softEdge">
                <a:bevelT w="177800" h="50800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29" name="グループ化 28"/>
          <p:cNvGrpSpPr/>
          <p:nvPr/>
        </p:nvGrpSpPr>
        <p:grpSpPr>
          <a:xfrm>
            <a:off x="2219445" y="2891411"/>
            <a:ext cx="1715815" cy="1330883"/>
            <a:chOff x="1925094" y="2233609"/>
            <a:chExt cx="2094406" cy="1759918"/>
          </a:xfrm>
        </p:grpSpPr>
        <p:grpSp>
          <p:nvGrpSpPr>
            <p:cNvPr id="160" name="グループ化 159"/>
            <p:cNvGrpSpPr/>
            <p:nvPr/>
          </p:nvGrpSpPr>
          <p:grpSpPr>
            <a:xfrm>
              <a:off x="1925094" y="2233609"/>
              <a:ext cx="1008556" cy="1059743"/>
              <a:chOff x="-27614" y="1743291"/>
              <a:chExt cx="482872" cy="1330078"/>
            </a:xfrm>
            <a:solidFill>
              <a:schemeClr val="bg1">
                <a:lumMod val="50000"/>
              </a:schemeClr>
            </a:solidFill>
          </p:grpSpPr>
          <p:sp>
            <p:nvSpPr>
              <p:cNvPr id="163" name="Oval 336"/>
              <p:cNvSpPr>
                <a:spLocks noChangeArrowheads="1"/>
              </p:cNvSpPr>
              <p:nvPr/>
            </p:nvSpPr>
            <p:spPr bwMode="auto">
              <a:xfrm>
                <a:off x="-27614" y="1743291"/>
                <a:ext cx="482872" cy="133007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morning" dir="t">
                  <a:rot lat="0" lon="0" rev="8400000"/>
                </a:lightRig>
              </a:scene3d>
              <a:sp3d prstMaterial="softEdge">
                <a:bevelT w="647700" h="679450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64" name="Oval 344"/>
              <p:cNvSpPr>
                <a:spLocks noChangeArrowheads="1"/>
              </p:cNvSpPr>
              <p:nvPr/>
            </p:nvSpPr>
            <p:spPr bwMode="auto">
              <a:xfrm rot="10800000">
                <a:off x="31970" y="1895401"/>
                <a:ext cx="363705" cy="1074239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152400" h="171450" prst="softRound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2" name="グループ化 171"/>
            <p:cNvGrpSpPr/>
            <p:nvPr/>
          </p:nvGrpSpPr>
          <p:grpSpPr>
            <a:xfrm>
              <a:off x="3010944" y="2233609"/>
              <a:ext cx="1008556" cy="1059743"/>
              <a:chOff x="-27614" y="1743291"/>
              <a:chExt cx="482872" cy="1330078"/>
            </a:xfrm>
            <a:solidFill>
              <a:schemeClr val="bg1">
                <a:lumMod val="50000"/>
              </a:schemeClr>
            </a:solidFill>
          </p:grpSpPr>
          <p:sp>
            <p:nvSpPr>
              <p:cNvPr id="173" name="Oval 336"/>
              <p:cNvSpPr>
                <a:spLocks noChangeArrowheads="1"/>
              </p:cNvSpPr>
              <p:nvPr/>
            </p:nvSpPr>
            <p:spPr bwMode="auto">
              <a:xfrm>
                <a:off x="-27614" y="1743291"/>
                <a:ext cx="482872" cy="133007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morning" dir="t">
                  <a:rot lat="0" lon="0" rev="8400000"/>
                </a:lightRig>
              </a:scene3d>
              <a:sp3d prstMaterial="softEdge">
                <a:bevelT w="647700" h="679450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74" name="Oval 344"/>
              <p:cNvSpPr>
                <a:spLocks noChangeArrowheads="1"/>
              </p:cNvSpPr>
              <p:nvPr/>
            </p:nvSpPr>
            <p:spPr bwMode="auto">
              <a:xfrm rot="10800000">
                <a:off x="31970" y="1895401"/>
                <a:ext cx="363705" cy="1074239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152400" h="171450" prst="softRound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61" name="Oval 338"/>
            <p:cNvSpPr>
              <a:spLocks noChangeArrowheads="1"/>
            </p:cNvSpPr>
            <p:nvPr/>
          </p:nvSpPr>
          <p:spPr bwMode="auto">
            <a:xfrm>
              <a:off x="2352793" y="2736208"/>
              <a:ext cx="1237235" cy="120970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scene3d>
              <a:camera prst="orthographicFront"/>
              <a:lightRig rig="morning" dir="t">
                <a:rot lat="0" lon="0" rev="8400000"/>
              </a:lightRig>
            </a:scene3d>
            <a:sp3d prstMaterial="softEdge">
              <a:bevelT w="647700" h="6794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162" name="Oval 343"/>
            <p:cNvSpPr>
              <a:spLocks noChangeArrowheads="1"/>
            </p:cNvSpPr>
            <p:nvPr/>
          </p:nvSpPr>
          <p:spPr bwMode="auto">
            <a:xfrm>
              <a:off x="2832090" y="3768581"/>
              <a:ext cx="280689" cy="224946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2374115" y="3087644"/>
              <a:ext cx="1150087" cy="536661"/>
              <a:chOff x="1323628" y="2060848"/>
              <a:chExt cx="1500075" cy="699975"/>
            </a:xfrm>
            <a:solidFill>
              <a:schemeClr val="bg1"/>
            </a:solidFill>
          </p:grpSpPr>
          <p:sp>
            <p:nvSpPr>
              <p:cNvPr id="8" name="弦 7"/>
              <p:cNvSpPr/>
              <p:nvPr/>
            </p:nvSpPr>
            <p:spPr>
              <a:xfrm rot="16200000">
                <a:off x="2123728" y="2060848"/>
                <a:ext cx="699975" cy="699975"/>
              </a:xfrm>
              <a:prstGeom prst="chor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弦 156"/>
              <p:cNvSpPr/>
              <p:nvPr/>
            </p:nvSpPr>
            <p:spPr>
              <a:xfrm rot="5400000" flipH="1">
                <a:off x="1323628" y="2060848"/>
                <a:ext cx="699975" cy="699975"/>
              </a:xfrm>
              <a:prstGeom prst="chor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円/楕円 11"/>
            <p:cNvSpPr/>
            <p:nvPr/>
          </p:nvSpPr>
          <p:spPr>
            <a:xfrm>
              <a:off x="2575676" y="3293352"/>
              <a:ext cx="261306" cy="26130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円/楕円 174"/>
            <p:cNvSpPr/>
            <p:nvPr/>
          </p:nvSpPr>
          <p:spPr>
            <a:xfrm>
              <a:off x="3059832" y="3293352"/>
              <a:ext cx="261306" cy="26130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488905" y="2785609"/>
            <a:ext cx="1425913" cy="1546638"/>
            <a:chOff x="4353" y="2195286"/>
            <a:chExt cx="1530348" cy="1798241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4353" y="2195286"/>
              <a:ext cx="1530348" cy="1750629"/>
              <a:chOff x="-261593" y="1743291"/>
              <a:chExt cx="1800597" cy="2197204"/>
            </a:xfrm>
          </p:grpSpPr>
          <p:grpSp>
            <p:nvGrpSpPr>
              <p:cNvPr id="154" name="グループ化 153"/>
              <p:cNvGrpSpPr/>
              <p:nvPr/>
            </p:nvGrpSpPr>
            <p:grpSpPr>
              <a:xfrm>
                <a:off x="703719" y="1743291"/>
                <a:ext cx="835285" cy="1330078"/>
                <a:chOff x="-27614" y="1743291"/>
                <a:chExt cx="482872" cy="1330078"/>
              </a:xfrm>
            </p:grpSpPr>
            <p:sp>
              <p:nvSpPr>
                <p:cNvPr id="155" name="Oval 336"/>
                <p:cNvSpPr>
                  <a:spLocks noChangeArrowheads="1"/>
                </p:cNvSpPr>
                <p:nvPr/>
              </p:nvSpPr>
              <p:spPr bwMode="auto">
                <a:xfrm>
                  <a:off x="-27614" y="1743291"/>
                  <a:ext cx="482872" cy="1330078"/>
                </a:xfrm>
                <a:prstGeom prst="ellipse">
                  <a:avLst/>
                </a:prstGeom>
                <a:solidFill>
                  <a:srgbClr val="CC9900"/>
                </a:solidFill>
                <a:ln>
                  <a:noFill/>
                </a:ln>
                <a:scene3d>
                  <a:camera prst="orthographicFront"/>
                  <a:lightRig rig="morning" dir="t">
                    <a:rot lat="0" lon="0" rev="8400000"/>
                  </a:lightRig>
                </a:scene3d>
                <a:sp3d prstMaterial="softEdge">
                  <a:bevelT w="647700" h="679450"/>
                </a:sp3d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56" name="Oval 344"/>
                <p:cNvSpPr>
                  <a:spLocks noChangeArrowheads="1"/>
                </p:cNvSpPr>
                <p:nvPr/>
              </p:nvSpPr>
              <p:spPr bwMode="auto">
                <a:xfrm>
                  <a:off x="53749" y="1839492"/>
                  <a:ext cx="320146" cy="1233877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scene3d>
                  <a:camera prst="orthographicFront"/>
                  <a:lightRig rig="morning" dir="t"/>
                </a:scene3d>
                <a:sp3d prstMaterial="dkEdge">
                  <a:bevelT w="152400" h="171450" prst="softRound"/>
                </a:sp3d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" name="グループ化 4"/>
              <p:cNvGrpSpPr/>
              <p:nvPr/>
            </p:nvGrpSpPr>
            <p:grpSpPr>
              <a:xfrm>
                <a:off x="-261593" y="1743291"/>
                <a:ext cx="835285" cy="1330078"/>
                <a:chOff x="-27614" y="1743291"/>
                <a:chExt cx="482872" cy="1330078"/>
              </a:xfrm>
            </p:grpSpPr>
            <p:sp>
              <p:nvSpPr>
                <p:cNvPr id="132" name="Oval 336"/>
                <p:cNvSpPr>
                  <a:spLocks noChangeArrowheads="1"/>
                </p:cNvSpPr>
                <p:nvPr/>
              </p:nvSpPr>
              <p:spPr bwMode="auto">
                <a:xfrm>
                  <a:off x="-27614" y="1743291"/>
                  <a:ext cx="482872" cy="1330078"/>
                </a:xfrm>
                <a:prstGeom prst="ellipse">
                  <a:avLst/>
                </a:prstGeom>
                <a:solidFill>
                  <a:srgbClr val="CC9900"/>
                </a:solidFill>
                <a:ln>
                  <a:noFill/>
                </a:ln>
                <a:scene3d>
                  <a:camera prst="orthographicFront"/>
                  <a:lightRig rig="morning" dir="t">
                    <a:rot lat="0" lon="0" rev="8400000"/>
                  </a:lightRig>
                </a:scene3d>
                <a:sp3d prstMaterial="softEdge">
                  <a:bevelT w="647700" h="679450"/>
                </a:sp3d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34" name="Oval 344"/>
                <p:cNvSpPr>
                  <a:spLocks noChangeArrowheads="1"/>
                </p:cNvSpPr>
                <p:nvPr/>
              </p:nvSpPr>
              <p:spPr bwMode="auto">
                <a:xfrm>
                  <a:off x="53749" y="1839492"/>
                  <a:ext cx="320146" cy="1233877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scene3d>
                  <a:camera prst="orthographicFront"/>
                  <a:lightRig rig="morning" dir="t"/>
                </a:scene3d>
                <a:sp3d prstMaterial="dkEdge">
                  <a:bevelT w="152400" h="171450" prst="softRound"/>
                </a:sp3d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8" name="Oval 338"/>
              <p:cNvSpPr>
                <a:spLocks noChangeArrowheads="1"/>
              </p:cNvSpPr>
              <p:nvPr/>
            </p:nvSpPr>
            <p:spPr bwMode="auto">
              <a:xfrm>
                <a:off x="-53642" y="2422199"/>
                <a:ext cx="1455722" cy="1518296"/>
              </a:xfrm>
              <a:prstGeom prst="ellipse">
                <a:avLst/>
              </a:prstGeom>
              <a:solidFill>
                <a:srgbClr val="CC9900"/>
              </a:solidFill>
              <a:ln>
                <a:noFill/>
              </a:ln>
              <a:scene3d>
                <a:camera prst="orthographicFront"/>
                <a:lightRig rig="morning" dir="t">
                  <a:rot lat="0" lon="0" rev="8400000"/>
                </a:lightRig>
              </a:scene3d>
              <a:sp3d prstMaterial="softEdge">
                <a:bevelT w="647700" h="679450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10" name="円/楕円 9"/>
            <p:cNvSpPr/>
            <p:nvPr/>
          </p:nvSpPr>
          <p:spPr>
            <a:xfrm>
              <a:off x="273368" y="3080223"/>
              <a:ext cx="331725" cy="41021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円/楕円 169"/>
            <p:cNvSpPr/>
            <p:nvPr/>
          </p:nvSpPr>
          <p:spPr>
            <a:xfrm>
              <a:off x="988855" y="3080223"/>
              <a:ext cx="331725" cy="41021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340760" y="3174792"/>
              <a:ext cx="221075" cy="22107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円/楕円 170"/>
            <p:cNvSpPr/>
            <p:nvPr/>
          </p:nvSpPr>
          <p:spPr>
            <a:xfrm>
              <a:off x="1018940" y="3174792"/>
              <a:ext cx="221075" cy="22107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Oval 343"/>
            <p:cNvSpPr>
              <a:spLocks noChangeArrowheads="1"/>
            </p:cNvSpPr>
            <p:nvPr/>
          </p:nvSpPr>
          <p:spPr bwMode="auto">
            <a:xfrm>
              <a:off x="660390" y="3768581"/>
              <a:ext cx="280689" cy="224946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4088502" y="2895345"/>
            <a:ext cx="1715815" cy="1330883"/>
            <a:chOff x="4226334" y="2233609"/>
            <a:chExt cx="2094406" cy="1759918"/>
          </a:xfrm>
        </p:grpSpPr>
        <p:grpSp>
          <p:nvGrpSpPr>
            <p:cNvPr id="177" name="グループ化 176"/>
            <p:cNvGrpSpPr/>
            <p:nvPr/>
          </p:nvGrpSpPr>
          <p:grpSpPr>
            <a:xfrm>
              <a:off x="4226334" y="2233609"/>
              <a:ext cx="1008556" cy="1059743"/>
              <a:chOff x="-27614" y="1743291"/>
              <a:chExt cx="482872" cy="1330078"/>
            </a:xfrm>
            <a:solidFill>
              <a:schemeClr val="bg1">
                <a:lumMod val="50000"/>
              </a:schemeClr>
            </a:solidFill>
          </p:grpSpPr>
          <p:sp>
            <p:nvSpPr>
              <p:cNvPr id="178" name="Oval 336"/>
              <p:cNvSpPr>
                <a:spLocks noChangeArrowheads="1"/>
              </p:cNvSpPr>
              <p:nvPr/>
            </p:nvSpPr>
            <p:spPr bwMode="auto">
              <a:xfrm>
                <a:off x="-27614" y="1743291"/>
                <a:ext cx="482872" cy="133007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morning" dir="t">
                  <a:rot lat="0" lon="0" rev="8400000"/>
                </a:lightRig>
              </a:scene3d>
              <a:sp3d prstMaterial="softEdge">
                <a:bevelT w="647700" h="679450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79" name="Oval 344"/>
              <p:cNvSpPr>
                <a:spLocks noChangeArrowheads="1"/>
              </p:cNvSpPr>
              <p:nvPr/>
            </p:nvSpPr>
            <p:spPr bwMode="auto">
              <a:xfrm rot="10800000">
                <a:off x="31970" y="1895401"/>
                <a:ext cx="363705" cy="1074239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152400" h="171450" prst="softRound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0" name="グループ化 179"/>
            <p:cNvGrpSpPr/>
            <p:nvPr/>
          </p:nvGrpSpPr>
          <p:grpSpPr>
            <a:xfrm>
              <a:off x="5312184" y="2233609"/>
              <a:ext cx="1008556" cy="1059743"/>
              <a:chOff x="-27614" y="1743291"/>
              <a:chExt cx="482872" cy="1330078"/>
            </a:xfrm>
            <a:solidFill>
              <a:schemeClr val="bg1">
                <a:lumMod val="50000"/>
              </a:schemeClr>
            </a:solidFill>
          </p:grpSpPr>
          <p:sp>
            <p:nvSpPr>
              <p:cNvPr id="181" name="Oval 336"/>
              <p:cNvSpPr>
                <a:spLocks noChangeArrowheads="1"/>
              </p:cNvSpPr>
              <p:nvPr/>
            </p:nvSpPr>
            <p:spPr bwMode="auto">
              <a:xfrm>
                <a:off x="-27614" y="1743291"/>
                <a:ext cx="482872" cy="133007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morning" dir="t">
                  <a:rot lat="0" lon="0" rev="8400000"/>
                </a:lightRig>
              </a:scene3d>
              <a:sp3d prstMaterial="softEdge">
                <a:bevelT w="647700" h="679450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82" name="Oval 344"/>
              <p:cNvSpPr>
                <a:spLocks noChangeArrowheads="1"/>
              </p:cNvSpPr>
              <p:nvPr/>
            </p:nvSpPr>
            <p:spPr bwMode="auto">
              <a:xfrm rot="10800000">
                <a:off x="31970" y="1895401"/>
                <a:ext cx="363705" cy="1074239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152400" h="171450" prst="softRound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83" name="Oval 338"/>
            <p:cNvSpPr>
              <a:spLocks noChangeArrowheads="1"/>
            </p:cNvSpPr>
            <p:nvPr/>
          </p:nvSpPr>
          <p:spPr bwMode="auto">
            <a:xfrm>
              <a:off x="4654033" y="2736208"/>
              <a:ext cx="1237235" cy="120970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scene3d>
              <a:camera prst="orthographicFront"/>
              <a:lightRig rig="morning" dir="t">
                <a:rot lat="0" lon="0" rev="8400000"/>
              </a:lightRig>
            </a:scene3d>
            <a:sp3d prstMaterial="softEdge">
              <a:bevelT w="647700" h="6794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184" name="Oval 343"/>
            <p:cNvSpPr>
              <a:spLocks noChangeArrowheads="1"/>
            </p:cNvSpPr>
            <p:nvPr/>
          </p:nvSpPr>
          <p:spPr bwMode="auto">
            <a:xfrm>
              <a:off x="5133330" y="3768581"/>
              <a:ext cx="280689" cy="224946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8" name="円/楕円 187"/>
            <p:cNvSpPr/>
            <p:nvPr/>
          </p:nvSpPr>
          <p:spPr>
            <a:xfrm>
              <a:off x="4887258" y="3454963"/>
              <a:ext cx="261306" cy="26130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円/楕円 188"/>
            <p:cNvSpPr/>
            <p:nvPr/>
          </p:nvSpPr>
          <p:spPr>
            <a:xfrm>
              <a:off x="5371414" y="3454963"/>
              <a:ext cx="261306" cy="26130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円/楕円 189"/>
            <p:cNvSpPr/>
            <p:nvPr/>
          </p:nvSpPr>
          <p:spPr>
            <a:xfrm>
              <a:off x="4985205" y="3490438"/>
              <a:ext cx="108906" cy="108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円/楕円 190"/>
            <p:cNvSpPr/>
            <p:nvPr/>
          </p:nvSpPr>
          <p:spPr>
            <a:xfrm>
              <a:off x="5419545" y="3490438"/>
              <a:ext cx="108906" cy="108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6383157" y="2663913"/>
            <a:ext cx="1051110" cy="1714765"/>
            <a:chOff x="6614189" y="1813808"/>
            <a:chExt cx="1208669" cy="2136120"/>
          </a:xfrm>
        </p:grpSpPr>
        <p:grpSp>
          <p:nvGrpSpPr>
            <p:cNvPr id="207" name="グループ化 206"/>
            <p:cNvGrpSpPr/>
            <p:nvPr/>
          </p:nvGrpSpPr>
          <p:grpSpPr>
            <a:xfrm rot="671493" flipH="1">
              <a:off x="7279427" y="1813809"/>
              <a:ext cx="470043" cy="1558397"/>
              <a:chOff x="7360389" y="1938919"/>
              <a:chExt cx="482872" cy="1330078"/>
            </a:xfrm>
          </p:grpSpPr>
          <p:sp>
            <p:nvSpPr>
              <p:cNvPr id="208" name="Oval 336"/>
              <p:cNvSpPr>
                <a:spLocks noChangeArrowheads="1"/>
              </p:cNvSpPr>
              <p:nvPr/>
            </p:nvSpPr>
            <p:spPr bwMode="auto">
              <a:xfrm>
                <a:off x="7360389" y="1938919"/>
                <a:ext cx="482872" cy="1330078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scene3d>
                <a:camera prst="orthographicFront"/>
                <a:lightRig rig="morning" dir="t">
                  <a:rot lat="0" lon="0" rev="8400000"/>
                </a:lightRig>
              </a:scene3d>
              <a:sp3d prstMaterial="softEdge">
                <a:bevelT w="647700" h="679450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09" name="Oval 344"/>
              <p:cNvSpPr>
                <a:spLocks noChangeArrowheads="1"/>
              </p:cNvSpPr>
              <p:nvPr/>
            </p:nvSpPr>
            <p:spPr bwMode="auto">
              <a:xfrm>
                <a:off x="7441752" y="2035120"/>
                <a:ext cx="320146" cy="1233877"/>
              </a:xfrm>
              <a:prstGeom prst="ellipse">
                <a:avLst/>
              </a:prstGeom>
              <a:solidFill>
                <a:srgbClr val="FF33CC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152400" h="171450" prst="softRound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" name="グループ化 13"/>
            <p:cNvGrpSpPr/>
            <p:nvPr/>
          </p:nvGrpSpPr>
          <p:grpSpPr>
            <a:xfrm rot="20928507">
              <a:off x="6614189" y="1813808"/>
              <a:ext cx="470043" cy="1558397"/>
              <a:chOff x="7360389" y="1938919"/>
              <a:chExt cx="482872" cy="1330078"/>
            </a:xfrm>
          </p:grpSpPr>
          <p:sp>
            <p:nvSpPr>
              <p:cNvPr id="193" name="Oval 336"/>
              <p:cNvSpPr>
                <a:spLocks noChangeArrowheads="1"/>
              </p:cNvSpPr>
              <p:nvPr/>
            </p:nvSpPr>
            <p:spPr bwMode="auto">
              <a:xfrm>
                <a:off x="7360389" y="1938919"/>
                <a:ext cx="482872" cy="1330078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scene3d>
                <a:camera prst="orthographicFront"/>
                <a:lightRig rig="morning" dir="t">
                  <a:rot lat="0" lon="0" rev="8400000"/>
                </a:lightRig>
              </a:scene3d>
              <a:sp3d prstMaterial="softEdge">
                <a:bevelT w="647700" h="679450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95" name="Oval 344"/>
              <p:cNvSpPr>
                <a:spLocks noChangeArrowheads="1"/>
              </p:cNvSpPr>
              <p:nvPr/>
            </p:nvSpPr>
            <p:spPr bwMode="auto">
              <a:xfrm>
                <a:off x="7441752" y="2035120"/>
                <a:ext cx="320146" cy="1233877"/>
              </a:xfrm>
              <a:prstGeom prst="ellipse">
                <a:avLst/>
              </a:prstGeom>
              <a:solidFill>
                <a:srgbClr val="FF33CC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152400" h="171450" prst="softRound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" name="グループ化 12"/>
            <p:cNvGrpSpPr/>
            <p:nvPr/>
          </p:nvGrpSpPr>
          <p:grpSpPr>
            <a:xfrm>
              <a:off x="6620354" y="2804022"/>
              <a:ext cx="1202504" cy="1145906"/>
              <a:chOff x="7014584" y="2617827"/>
              <a:chExt cx="1593288" cy="1518296"/>
            </a:xfrm>
          </p:grpSpPr>
          <p:sp>
            <p:nvSpPr>
              <p:cNvPr id="197" name="Oval 338"/>
              <p:cNvSpPr>
                <a:spLocks noChangeArrowheads="1"/>
              </p:cNvSpPr>
              <p:nvPr/>
            </p:nvSpPr>
            <p:spPr bwMode="auto">
              <a:xfrm>
                <a:off x="7014584" y="2617827"/>
                <a:ext cx="1593288" cy="1518296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scene3d>
                <a:camera prst="orthographicFront"/>
                <a:lightRig rig="morning" dir="t">
                  <a:rot lat="0" lon="0" rev="8400000"/>
                </a:lightRig>
              </a:scene3d>
              <a:sp3d prstMaterial="softEdge">
                <a:bevelT w="647700" h="679450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98" name="円/楕円 197"/>
              <p:cNvSpPr/>
              <p:nvPr/>
            </p:nvSpPr>
            <p:spPr>
              <a:xfrm>
                <a:off x="7125301" y="2943435"/>
                <a:ext cx="585400" cy="585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円/楕円 198"/>
              <p:cNvSpPr/>
              <p:nvPr/>
            </p:nvSpPr>
            <p:spPr>
              <a:xfrm>
                <a:off x="7242675" y="3060809"/>
                <a:ext cx="350652" cy="35065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円/楕円 199"/>
              <p:cNvSpPr/>
              <p:nvPr/>
            </p:nvSpPr>
            <p:spPr>
              <a:xfrm>
                <a:off x="7906536" y="2943435"/>
                <a:ext cx="585400" cy="585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円/楕円 200"/>
              <p:cNvSpPr/>
              <p:nvPr/>
            </p:nvSpPr>
            <p:spPr>
              <a:xfrm>
                <a:off x="8023910" y="3060809"/>
                <a:ext cx="350652" cy="35065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月 201"/>
              <p:cNvSpPr/>
              <p:nvPr/>
            </p:nvSpPr>
            <p:spPr>
              <a:xfrm rot="16200000">
                <a:off x="7662750" y="3600006"/>
                <a:ext cx="308952" cy="617276"/>
              </a:xfrm>
              <a:prstGeom prst="moon">
                <a:avLst>
                  <a:gd name="adj" fmla="val 82922"/>
                </a:avLst>
              </a:prstGeom>
              <a:solidFill>
                <a:srgbClr val="C00000"/>
              </a:solidFill>
              <a:ln>
                <a:noFill/>
              </a:ln>
              <a:scene3d>
                <a:camera prst="orthographicFront"/>
                <a:lightRig rig="sunrise" dir="t"/>
              </a:scene3d>
              <a:sp3d prstMaterial="metal">
                <a:bevelT w="311150" h="127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3" name="グループ化 202"/>
              <p:cNvGrpSpPr/>
              <p:nvPr/>
            </p:nvGrpSpPr>
            <p:grpSpPr>
              <a:xfrm>
                <a:off x="7044006" y="3528835"/>
                <a:ext cx="1528898" cy="502542"/>
                <a:chOff x="621184" y="5703027"/>
                <a:chExt cx="1668654" cy="502542"/>
              </a:xfrm>
              <a:scene3d>
                <a:camera prst="orthographicFront"/>
                <a:lightRig rig="flood" dir="t">
                  <a:rot lat="0" lon="0" rev="4200000"/>
                </a:lightRig>
              </a:scene3d>
            </p:grpSpPr>
            <p:sp>
              <p:nvSpPr>
                <p:cNvPr id="205" name="円/楕円 204"/>
                <p:cNvSpPr/>
                <p:nvPr/>
              </p:nvSpPr>
              <p:spPr>
                <a:xfrm>
                  <a:off x="621184" y="5703027"/>
                  <a:ext cx="834327" cy="502542"/>
                </a:xfrm>
                <a:prstGeom prst="ellipse">
                  <a:avLst/>
                </a:prstGeom>
                <a:solidFill>
                  <a:srgbClr val="FF99CC"/>
                </a:solidFill>
                <a:ln>
                  <a:noFill/>
                </a:ln>
                <a:sp3d prstMaterial="softEdge">
                  <a:bevelT w="209550" h="3810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6" name="円/楕円 205"/>
                <p:cNvSpPr/>
                <p:nvPr/>
              </p:nvSpPr>
              <p:spPr>
                <a:xfrm>
                  <a:off x="1455511" y="5703027"/>
                  <a:ext cx="834327" cy="502542"/>
                </a:xfrm>
                <a:prstGeom prst="ellipse">
                  <a:avLst/>
                </a:prstGeom>
                <a:solidFill>
                  <a:srgbClr val="FF99CC"/>
                </a:solidFill>
                <a:ln>
                  <a:noFill/>
                </a:ln>
                <a:sp3d prstMaterial="softEdge">
                  <a:bevelT w="209550" h="3810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04" name="Oval 343"/>
              <p:cNvSpPr>
                <a:spLocks noChangeArrowheads="1"/>
              </p:cNvSpPr>
              <p:nvPr/>
            </p:nvSpPr>
            <p:spPr bwMode="auto">
              <a:xfrm>
                <a:off x="7647305" y="3497778"/>
                <a:ext cx="330257" cy="282328"/>
              </a:xfrm>
              <a:prstGeom prst="ellipse">
                <a:avLst/>
              </a:prstGeom>
              <a:solidFill>
                <a:srgbClr val="FF33CC"/>
              </a:solidFill>
              <a:ln>
                <a:noFill/>
              </a:ln>
              <a:scene3d>
                <a:camera prst="orthographicFront"/>
                <a:lightRig rig="flood" dir="t">
                  <a:rot lat="0" lon="0" rev="4200000"/>
                </a:lightRig>
              </a:scene3d>
              <a:sp3d prstMaterial="dkEdge">
                <a:bevelT w="647700" h="679450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26" name="グループ化 25"/>
          <p:cNvGrpSpPr/>
          <p:nvPr/>
        </p:nvGrpSpPr>
        <p:grpSpPr>
          <a:xfrm>
            <a:off x="8178019" y="2663914"/>
            <a:ext cx="1051110" cy="1714765"/>
            <a:chOff x="7985790" y="1813809"/>
            <a:chExt cx="1208669" cy="2136120"/>
          </a:xfrm>
        </p:grpSpPr>
        <p:grpSp>
          <p:nvGrpSpPr>
            <p:cNvPr id="210" name="グループ化 209"/>
            <p:cNvGrpSpPr/>
            <p:nvPr/>
          </p:nvGrpSpPr>
          <p:grpSpPr>
            <a:xfrm rot="671493" flipH="1">
              <a:off x="8651028" y="1813810"/>
              <a:ext cx="470043" cy="1558397"/>
              <a:chOff x="7360389" y="1938919"/>
              <a:chExt cx="482872" cy="1330078"/>
            </a:xfrm>
          </p:grpSpPr>
          <p:sp>
            <p:nvSpPr>
              <p:cNvPr id="211" name="Oval 336"/>
              <p:cNvSpPr>
                <a:spLocks noChangeArrowheads="1"/>
              </p:cNvSpPr>
              <p:nvPr/>
            </p:nvSpPr>
            <p:spPr bwMode="auto">
              <a:xfrm>
                <a:off x="7360389" y="1938919"/>
                <a:ext cx="482872" cy="1330078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scene3d>
                <a:camera prst="orthographicFront"/>
                <a:lightRig rig="morning" dir="t">
                  <a:rot lat="0" lon="0" rev="8400000"/>
                </a:lightRig>
              </a:scene3d>
              <a:sp3d prstMaterial="softEdge">
                <a:bevelT w="647700" h="679450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12" name="Oval 344"/>
              <p:cNvSpPr>
                <a:spLocks noChangeArrowheads="1"/>
              </p:cNvSpPr>
              <p:nvPr/>
            </p:nvSpPr>
            <p:spPr bwMode="auto">
              <a:xfrm>
                <a:off x="7441752" y="2035120"/>
                <a:ext cx="320146" cy="1233877"/>
              </a:xfrm>
              <a:prstGeom prst="ellipse">
                <a:avLst/>
              </a:prstGeom>
              <a:solidFill>
                <a:srgbClr val="FF33CC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152400" h="171450" prst="softRound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13" name="グループ化 212"/>
            <p:cNvGrpSpPr/>
            <p:nvPr/>
          </p:nvGrpSpPr>
          <p:grpSpPr>
            <a:xfrm rot="20928507">
              <a:off x="7985790" y="1813809"/>
              <a:ext cx="470043" cy="1558397"/>
              <a:chOff x="7360389" y="1938919"/>
              <a:chExt cx="482872" cy="1330078"/>
            </a:xfrm>
          </p:grpSpPr>
          <p:sp>
            <p:nvSpPr>
              <p:cNvPr id="214" name="Oval 336"/>
              <p:cNvSpPr>
                <a:spLocks noChangeArrowheads="1"/>
              </p:cNvSpPr>
              <p:nvPr/>
            </p:nvSpPr>
            <p:spPr bwMode="auto">
              <a:xfrm>
                <a:off x="7360389" y="1938919"/>
                <a:ext cx="482872" cy="1330078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scene3d>
                <a:camera prst="orthographicFront"/>
                <a:lightRig rig="morning" dir="t">
                  <a:rot lat="0" lon="0" rev="8400000"/>
                </a:lightRig>
              </a:scene3d>
              <a:sp3d prstMaterial="softEdge">
                <a:bevelT w="647700" h="679450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15" name="Oval 344"/>
              <p:cNvSpPr>
                <a:spLocks noChangeArrowheads="1"/>
              </p:cNvSpPr>
              <p:nvPr/>
            </p:nvSpPr>
            <p:spPr bwMode="auto">
              <a:xfrm>
                <a:off x="7441752" y="2035120"/>
                <a:ext cx="320146" cy="1233877"/>
              </a:xfrm>
              <a:prstGeom prst="ellipse">
                <a:avLst/>
              </a:prstGeom>
              <a:solidFill>
                <a:srgbClr val="FF33CC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152400" h="171450" prst="softRound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16" name="グループ化 215"/>
            <p:cNvGrpSpPr/>
            <p:nvPr/>
          </p:nvGrpSpPr>
          <p:grpSpPr>
            <a:xfrm>
              <a:off x="7991955" y="2804023"/>
              <a:ext cx="1202504" cy="1145906"/>
              <a:chOff x="7014584" y="2617827"/>
              <a:chExt cx="1593288" cy="1518296"/>
            </a:xfrm>
          </p:grpSpPr>
          <p:sp>
            <p:nvSpPr>
              <p:cNvPr id="217" name="Oval 338"/>
              <p:cNvSpPr>
                <a:spLocks noChangeArrowheads="1"/>
              </p:cNvSpPr>
              <p:nvPr/>
            </p:nvSpPr>
            <p:spPr bwMode="auto">
              <a:xfrm>
                <a:off x="7014584" y="2617827"/>
                <a:ext cx="1593288" cy="1518296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scene3d>
                <a:camera prst="orthographicFront"/>
                <a:lightRig rig="morning" dir="t">
                  <a:rot lat="0" lon="0" rev="8400000"/>
                </a:lightRig>
              </a:scene3d>
              <a:sp3d prstMaterial="softEdge">
                <a:bevelT w="647700" h="679450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19" name="円/楕円 218"/>
              <p:cNvSpPr/>
              <p:nvPr/>
            </p:nvSpPr>
            <p:spPr>
              <a:xfrm>
                <a:off x="7371826" y="3060810"/>
                <a:ext cx="153664" cy="35065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円/楕円 220"/>
              <p:cNvSpPr/>
              <p:nvPr/>
            </p:nvSpPr>
            <p:spPr>
              <a:xfrm>
                <a:off x="8090622" y="3060810"/>
                <a:ext cx="153664" cy="35065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3" name="グループ化 222"/>
              <p:cNvGrpSpPr/>
              <p:nvPr/>
            </p:nvGrpSpPr>
            <p:grpSpPr>
              <a:xfrm>
                <a:off x="7044006" y="3528835"/>
                <a:ext cx="1528898" cy="502542"/>
                <a:chOff x="621184" y="5703027"/>
                <a:chExt cx="1668654" cy="502542"/>
              </a:xfrm>
              <a:scene3d>
                <a:camera prst="orthographicFront"/>
                <a:lightRig rig="flood" dir="t">
                  <a:rot lat="0" lon="0" rev="4200000"/>
                </a:lightRig>
              </a:scene3d>
            </p:grpSpPr>
            <p:sp>
              <p:nvSpPr>
                <p:cNvPr id="225" name="円/楕円 224"/>
                <p:cNvSpPr/>
                <p:nvPr/>
              </p:nvSpPr>
              <p:spPr>
                <a:xfrm>
                  <a:off x="621184" y="5703027"/>
                  <a:ext cx="834327" cy="502542"/>
                </a:xfrm>
                <a:prstGeom prst="ellipse">
                  <a:avLst/>
                </a:prstGeom>
                <a:solidFill>
                  <a:srgbClr val="FF99CC"/>
                </a:solidFill>
                <a:ln>
                  <a:noFill/>
                </a:ln>
                <a:sp3d prstMaterial="softEdge">
                  <a:bevelT w="209550" h="3810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6" name="円/楕円 225"/>
                <p:cNvSpPr/>
                <p:nvPr/>
              </p:nvSpPr>
              <p:spPr>
                <a:xfrm>
                  <a:off x="1455511" y="5703027"/>
                  <a:ext cx="834327" cy="502542"/>
                </a:xfrm>
                <a:prstGeom prst="ellipse">
                  <a:avLst/>
                </a:prstGeom>
                <a:solidFill>
                  <a:srgbClr val="FF99CC"/>
                </a:solidFill>
                <a:ln>
                  <a:noFill/>
                </a:ln>
                <a:sp3d prstMaterial="softEdge">
                  <a:bevelT w="209550" h="3810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24" name="Oval 343"/>
              <p:cNvSpPr>
                <a:spLocks noChangeArrowheads="1"/>
              </p:cNvSpPr>
              <p:nvPr/>
            </p:nvSpPr>
            <p:spPr bwMode="auto">
              <a:xfrm>
                <a:off x="7647305" y="3497778"/>
                <a:ext cx="330257" cy="282328"/>
              </a:xfrm>
              <a:prstGeom prst="ellipse">
                <a:avLst/>
              </a:prstGeom>
              <a:solidFill>
                <a:srgbClr val="FF33CC"/>
              </a:solidFill>
              <a:ln>
                <a:noFill/>
              </a:ln>
              <a:scene3d>
                <a:camera prst="orthographicFront"/>
                <a:lightRig rig="flood" dir="t">
                  <a:rot lat="0" lon="0" rev="4200000"/>
                </a:lightRig>
              </a:scene3d>
              <a:sp3d prstMaterial="dkEdge">
                <a:bevelT w="647700" h="679450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31" name="グループ化 30"/>
          <p:cNvGrpSpPr/>
          <p:nvPr/>
        </p:nvGrpSpPr>
        <p:grpSpPr>
          <a:xfrm>
            <a:off x="486778" y="993489"/>
            <a:ext cx="1454177" cy="1459159"/>
            <a:chOff x="-122425" y="407009"/>
            <a:chExt cx="1593288" cy="1731975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800" y="407009"/>
              <a:ext cx="1332700" cy="861306"/>
              <a:chOff x="-27614" y="4113111"/>
              <a:chExt cx="1389528" cy="1330078"/>
            </a:xfrm>
          </p:grpSpPr>
          <p:sp>
            <p:nvSpPr>
              <p:cNvPr id="87" name="Oval 336"/>
              <p:cNvSpPr>
                <a:spLocks noChangeArrowheads="1"/>
              </p:cNvSpPr>
              <p:nvPr/>
            </p:nvSpPr>
            <p:spPr bwMode="auto">
              <a:xfrm>
                <a:off x="-27614" y="4113111"/>
                <a:ext cx="482872" cy="1330078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scene3d>
                <a:camera prst="orthographicFront"/>
                <a:lightRig rig="morning" dir="t">
                  <a:rot lat="0" lon="0" rev="8400000"/>
                </a:lightRig>
              </a:scene3d>
              <a:sp3d prstMaterial="softEdge">
                <a:bevelT w="647700" h="679450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88" name="Oval 337"/>
              <p:cNvSpPr>
                <a:spLocks noChangeArrowheads="1"/>
              </p:cNvSpPr>
              <p:nvPr/>
            </p:nvSpPr>
            <p:spPr bwMode="auto">
              <a:xfrm>
                <a:off x="880810" y="4113111"/>
                <a:ext cx="481104" cy="1330078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scene3d>
                <a:camera prst="orthographicFront"/>
                <a:lightRig rig="morning" dir="t">
                  <a:rot lat="0" lon="0" rev="8400000"/>
                </a:lightRig>
              </a:scene3d>
              <a:sp3d prstMaterial="softEdge">
                <a:bevelT w="647700" h="679450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89" name="Oval 344"/>
              <p:cNvSpPr>
                <a:spLocks noChangeArrowheads="1"/>
              </p:cNvSpPr>
              <p:nvPr/>
            </p:nvSpPr>
            <p:spPr bwMode="auto">
              <a:xfrm>
                <a:off x="53749" y="4209312"/>
                <a:ext cx="320146" cy="1233877"/>
              </a:xfrm>
              <a:prstGeom prst="ellipse">
                <a:avLst/>
              </a:prstGeom>
              <a:solidFill>
                <a:srgbClr val="FF33CC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152400" h="171450" prst="softRound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Oval 345"/>
              <p:cNvSpPr>
                <a:spLocks noChangeArrowheads="1"/>
              </p:cNvSpPr>
              <p:nvPr/>
            </p:nvSpPr>
            <p:spPr bwMode="auto">
              <a:xfrm>
                <a:off x="960084" y="4209312"/>
                <a:ext cx="320146" cy="1233877"/>
              </a:xfrm>
              <a:prstGeom prst="ellipse">
                <a:avLst/>
              </a:prstGeom>
              <a:solidFill>
                <a:srgbClr val="FF33CC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152400" h="171450" prst="softRound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1" name="Oval 338"/>
            <p:cNvSpPr>
              <a:spLocks noChangeArrowheads="1"/>
            </p:cNvSpPr>
            <p:nvPr/>
          </p:nvSpPr>
          <p:spPr bwMode="auto">
            <a:xfrm>
              <a:off x="-122425" y="620688"/>
              <a:ext cx="1593288" cy="1518296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scene3d>
              <a:camera prst="orthographicFront"/>
              <a:lightRig rig="morning" dir="t">
                <a:rot lat="0" lon="0" rev="8400000"/>
              </a:lightRig>
            </a:scene3d>
            <a:sp3d prstMaterial="softEdge">
              <a:bevelT w="647700" h="6794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104" name="月 103"/>
            <p:cNvSpPr/>
            <p:nvPr/>
          </p:nvSpPr>
          <p:spPr>
            <a:xfrm rot="16200000">
              <a:off x="525741" y="1602867"/>
              <a:ext cx="308952" cy="617276"/>
            </a:xfrm>
            <a:prstGeom prst="moon">
              <a:avLst>
                <a:gd name="adj" fmla="val 82922"/>
              </a:avLst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sunrise" dir="t"/>
            </a:scene3d>
            <a:sp3d prstMaterial="metal">
              <a:bevelT w="311150" h="127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円/楕円 105"/>
            <p:cNvSpPr/>
            <p:nvPr/>
          </p:nvSpPr>
          <p:spPr>
            <a:xfrm>
              <a:off x="289221" y="1471447"/>
              <a:ext cx="764449" cy="502542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scene3d>
              <a:camera prst="orthographicFront"/>
              <a:lightRig rig="flood" dir="t">
                <a:rot lat="0" lon="0" rev="4200000"/>
              </a:lightRig>
            </a:scene3d>
            <a:sp3d prstMaterial="softEdge">
              <a:bevelT h="158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7" name="円/楕円 226"/>
            <p:cNvSpPr/>
            <p:nvPr/>
          </p:nvSpPr>
          <p:spPr>
            <a:xfrm>
              <a:off x="451297" y="1606595"/>
              <a:ext cx="198252" cy="23224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円/楕円 227"/>
            <p:cNvSpPr/>
            <p:nvPr/>
          </p:nvSpPr>
          <p:spPr>
            <a:xfrm>
              <a:off x="710377" y="1606595"/>
              <a:ext cx="198252" cy="23224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16"/>
            <p:cNvSpPr/>
            <p:nvPr/>
          </p:nvSpPr>
          <p:spPr>
            <a:xfrm>
              <a:off x="78835" y="1217025"/>
              <a:ext cx="307053" cy="12900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円/楕円 228"/>
            <p:cNvSpPr/>
            <p:nvPr/>
          </p:nvSpPr>
          <p:spPr>
            <a:xfrm>
              <a:off x="947515" y="1217025"/>
              <a:ext cx="307053" cy="12900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/>
          <p:cNvGrpSpPr/>
          <p:nvPr/>
        </p:nvGrpSpPr>
        <p:grpSpPr>
          <a:xfrm>
            <a:off x="4194530" y="993489"/>
            <a:ext cx="1541362" cy="1459159"/>
            <a:chOff x="3708418" y="407009"/>
            <a:chExt cx="1688813" cy="1731975"/>
          </a:xfrm>
        </p:grpSpPr>
        <p:grpSp>
          <p:nvGrpSpPr>
            <p:cNvPr id="230" name="グループ化 229"/>
            <p:cNvGrpSpPr/>
            <p:nvPr/>
          </p:nvGrpSpPr>
          <p:grpSpPr>
            <a:xfrm>
              <a:off x="3886499" y="407009"/>
              <a:ext cx="1332700" cy="861306"/>
              <a:chOff x="-27614" y="4113111"/>
              <a:chExt cx="1389528" cy="1330078"/>
            </a:xfrm>
          </p:grpSpPr>
          <p:sp>
            <p:nvSpPr>
              <p:cNvPr id="231" name="Oval 336"/>
              <p:cNvSpPr>
                <a:spLocks noChangeArrowheads="1"/>
              </p:cNvSpPr>
              <p:nvPr/>
            </p:nvSpPr>
            <p:spPr bwMode="auto">
              <a:xfrm>
                <a:off x="-27614" y="4113111"/>
                <a:ext cx="482872" cy="1330078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scene3d>
                <a:camera prst="orthographicFront"/>
                <a:lightRig rig="morning" dir="t">
                  <a:rot lat="0" lon="0" rev="8400000"/>
                </a:lightRig>
              </a:scene3d>
              <a:sp3d prstMaterial="softEdge">
                <a:bevelT w="647700" h="679450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32" name="Oval 337"/>
              <p:cNvSpPr>
                <a:spLocks noChangeArrowheads="1"/>
              </p:cNvSpPr>
              <p:nvPr/>
            </p:nvSpPr>
            <p:spPr bwMode="auto">
              <a:xfrm>
                <a:off x="880810" y="4113111"/>
                <a:ext cx="481104" cy="1330078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scene3d>
                <a:camera prst="orthographicFront"/>
                <a:lightRig rig="morning" dir="t">
                  <a:rot lat="0" lon="0" rev="8400000"/>
                </a:lightRig>
              </a:scene3d>
              <a:sp3d prstMaterial="softEdge">
                <a:bevelT w="647700" h="679450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33" name="Oval 344"/>
              <p:cNvSpPr>
                <a:spLocks noChangeArrowheads="1"/>
              </p:cNvSpPr>
              <p:nvPr/>
            </p:nvSpPr>
            <p:spPr bwMode="auto">
              <a:xfrm>
                <a:off x="53749" y="4209312"/>
                <a:ext cx="320146" cy="1233877"/>
              </a:xfrm>
              <a:prstGeom prst="ellipse">
                <a:avLst/>
              </a:prstGeom>
              <a:solidFill>
                <a:srgbClr val="FF33CC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152400" h="171450" prst="softRound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" name="Oval 345"/>
              <p:cNvSpPr>
                <a:spLocks noChangeArrowheads="1"/>
              </p:cNvSpPr>
              <p:nvPr/>
            </p:nvSpPr>
            <p:spPr bwMode="auto">
              <a:xfrm>
                <a:off x="960084" y="4209312"/>
                <a:ext cx="320146" cy="1233877"/>
              </a:xfrm>
              <a:prstGeom prst="ellipse">
                <a:avLst/>
              </a:prstGeom>
              <a:solidFill>
                <a:srgbClr val="FF33CC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152400" h="171450" prst="softRound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5" name="Oval 338"/>
            <p:cNvSpPr>
              <a:spLocks noChangeArrowheads="1"/>
            </p:cNvSpPr>
            <p:nvPr/>
          </p:nvSpPr>
          <p:spPr bwMode="auto">
            <a:xfrm>
              <a:off x="3763274" y="620688"/>
              <a:ext cx="1593288" cy="1518296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scene3d>
              <a:camera prst="orthographicFront"/>
              <a:lightRig rig="morning" dir="t">
                <a:rot lat="0" lon="0" rev="8400000"/>
              </a:lightRig>
            </a:scene3d>
            <a:sp3d prstMaterial="softEdge">
              <a:bevelT w="647700" h="6794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236" name="月 235"/>
            <p:cNvSpPr/>
            <p:nvPr/>
          </p:nvSpPr>
          <p:spPr>
            <a:xfrm rot="16200000">
              <a:off x="4411440" y="1602867"/>
              <a:ext cx="308952" cy="617276"/>
            </a:xfrm>
            <a:prstGeom prst="moon">
              <a:avLst>
                <a:gd name="adj" fmla="val 82922"/>
              </a:avLst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sunrise" dir="t"/>
            </a:scene3d>
            <a:sp3d prstMaterial="metal">
              <a:bevelT w="311150" h="127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/楕円 236"/>
            <p:cNvSpPr/>
            <p:nvPr/>
          </p:nvSpPr>
          <p:spPr>
            <a:xfrm>
              <a:off x="4174920" y="1471447"/>
              <a:ext cx="764449" cy="502542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scene3d>
              <a:camera prst="orthographicFront"/>
              <a:lightRig rig="flood" dir="t">
                <a:rot lat="0" lon="0" rev="4200000"/>
              </a:lightRig>
            </a:scene3d>
            <a:sp3d prstMaterial="softEdge">
              <a:bevelT h="158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8" name="円/楕円 237"/>
            <p:cNvSpPr/>
            <p:nvPr/>
          </p:nvSpPr>
          <p:spPr>
            <a:xfrm>
              <a:off x="4336996" y="1606595"/>
              <a:ext cx="198252" cy="23224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円/楕円 238"/>
            <p:cNvSpPr/>
            <p:nvPr/>
          </p:nvSpPr>
          <p:spPr>
            <a:xfrm>
              <a:off x="4596076" y="1606595"/>
              <a:ext cx="198252" cy="23224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弦 17"/>
            <p:cNvSpPr/>
            <p:nvPr/>
          </p:nvSpPr>
          <p:spPr>
            <a:xfrm rot="17553581">
              <a:off x="3708418" y="748849"/>
              <a:ext cx="808703" cy="808703"/>
            </a:xfrm>
            <a:prstGeom prst="chord">
              <a:avLst>
                <a:gd name="adj1" fmla="val 2700000"/>
                <a:gd name="adj2" fmla="val 1607494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 18"/>
            <p:cNvSpPr/>
            <p:nvPr/>
          </p:nvSpPr>
          <p:spPr>
            <a:xfrm>
              <a:off x="3752349" y="1047750"/>
              <a:ext cx="316230" cy="266700"/>
            </a:xfrm>
            <a:custGeom>
              <a:avLst/>
              <a:gdLst>
                <a:gd name="connsiteX0" fmla="*/ 316230 w 316230"/>
                <a:gd name="connsiteY0" fmla="*/ 0 h 266700"/>
                <a:gd name="connsiteX1" fmla="*/ 49530 w 316230"/>
                <a:gd name="connsiteY1" fmla="*/ 266700 h 266700"/>
                <a:gd name="connsiteX2" fmla="*/ 0 w 316230"/>
                <a:gd name="connsiteY2" fmla="*/ 217170 h 266700"/>
                <a:gd name="connsiteX3" fmla="*/ 201930 w 316230"/>
                <a:gd name="connsiteY3" fmla="*/ 15240 h 266700"/>
                <a:gd name="connsiteX4" fmla="*/ 316230 w 316230"/>
                <a:gd name="connsiteY4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230" h="266700">
                  <a:moveTo>
                    <a:pt x="316230" y="0"/>
                  </a:moveTo>
                  <a:lnTo>
                    <a:pt x="49530" y="266700"/>
                  </a:lnTo>
                  <a:lnTo>
                    <a:pt x="0" y="217170"/>
                  </a:lnTo>
                  <a:lnTo>
                    <a:pt x="201930" y="15240"/>
                  </a:lnTo>
                  <a:lnTo>
                    <a:pt x="31623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弦 259"/>
            <p:cNvSpPr/>
            <p:nvPr/>
          </p:nvSpPr>
          <p:spPr>
            <a:xfrm rot="17553581">
              <a:off x="4588528" y="748849"/>
              <a:ext cx="808703" cy="808703"/>
            </a:xfrm>
            <a:prstGeom prst="chord">
              <a:avLst>
                <a:gd name="adj1" fmla="val 2700000"/>
                <a:gd name="adj2" fmla="val 1607494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フリーフォーム 260"/>
            <p:cNvSpPr/>
            <p:nvPr/>
          </p:nvSpPr>
          <p:spPr>
            <a:xfrm>
              <a:off x="4632459" y="1047750"/>
              <a:ext cx="316230" cy="266700"/>
            </a:xfrm>
            <a:custGeom>
              <a:avLst/>
              <a:gdLst>
                <a:gd name="connsiteX0" fmla="*/ 316230 w 316230"/>
                <a:gd name="connsiteY0" fmla="*/ 0 h 266700"/>
                <a:gd name="connsiteX1" fmla="*/ 49530 w 316230"/>
                <a:gd name="connsiteY1" fmla="*/ 266700 h 266700"/>
                <a:gd name="connsiteX2" fmla="*/ 0 w 316230"/>
                <a:gd name="connsiteY2" fmla="*/ 217170 h 266700"/>
                <a:gd name="connsiteX3" fmla="*/ 201930 w 316230"/>
                <a:gd name="connsiteY3" fmla="*/ 15240 h 266700"/>
                <a:gd name="connsiteX4" fmla="*/ 316230 w 316230"/>
                <a:gd name="connsiteY4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230" h="266700">
                  <a:moveTo>
                    <a:pt x="316230" y="0"/>
                  </a:moveTo>
                  <a:lnTo>
                    <a:pt x="49530" y="266700"/>
                  </a:lnTo>
                  <a:lnTo>
                    <a:pt x="0" y="217170"/>
                  </a:lnTo>
                  <a:lnTo>
                    <a:pt x="201930" y="15240"/>
                  </a:lnTo>
                  <a:lnTo>
                    <a:pt x="31623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488905" y="4739183"/>
            <a:ext cx="1425913" cy="1546638"/>
            <a:chOff x="4353" y="4427946"/>
            <a:chExt cx="1530348" cy="1798241"/>
          </a:xfrm>
        </p:grpSpPr>
        <p:grpSp>
          <p:nvGrpSpPr>
            <p:cNvPr id="250" name="グループ化 249"/>
            <p:cNvGrpSpPr/>
            <p:nvPr/>
          </p:nvGrpSpPr>
          <p:grpSpPr>
            <a:xfrm>
              <a:off x="4353" y="4427946"/>
              <a:ext cx="1530348" cy="1750629"/>
              <a:chOff x="-261593" y="1743291"/>
              <a:chExt cx="1800597" cy="2197204"/>
            </a:xfrm>
          </p:grpSpPr>
          <p:grpSp>
            <p:nvGrpSpPr>
              <p:cNvPr id="251" name="グループ化 250"/>
              <p:cNvGrpSpPr/>
              <p:nvPr/>
            </p:nvGrpSpPr>
            <p:grpSpPr>
              <a:xfrm>
                <a:off x="703719" y="1743291"/>
                <a:ext cx="835285" cy="1330078"/>
                <a:chOff x="-27614" y="1743291"/>
                <a:chExt cx="482872" cy="1330078"/>
              </a:xfrm>
            </p:grpSpPr>
            <p:sp>
              <p:nvSpPr>
                <p:cNvPr id="256" name="Oval 336"/>
                <p:cNvSpPr>
                  <a:spLocks noChangeArrowheads="1"/>
                </p:cNvSpPr>
                <p:nvPr/>
              </p:nvSpPr>
              <p:spPr bwMode="auto">
                <a:xfrm>
                  <a:off x="-27614" y="1743291"/>
                  <a:ext cx="482872" cy="1330078"/>
                </a:xfrm>
                <a:prstGeom prst="ellipse">
                  <a:avLst/>
                </a:prstGeom>
                <a:solidFill>
                  <a:srgbClr val="996633"/>
                </a:solidFill>
                <a:ln>
                  <a:noFill/>
                </a:ln>
                <a:scene3d>
                  <a:camera prst="orthographicFront"/>
                  <a:lightRig rig="morning" dir="t">
                    <a:rot lat="0" lon="0" rev="8400000"/>
                  </a:lightRig>
                </a:scene3d>
                <a:sp3d prstMaterial="softEdge">
                  <a:bevelT w="647700" h="679450"/>
                </a:sp3d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57" name="Oval 344"/>
                <p:cNvSpPr>
                  <a:spLocks noChangeArrowheads="1"/>
                </p:cNvSpPr>
                <p:nvPr/>
              </p:nvSpPr>
              <p:spPr bwMode="auto">
                <a:xfrm>
                  <a:off x="53749" y="1839492"/>
                  <a:ext cx="320146" cy="1233877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scene3d>
                  <a:camera prst="orthographicFront"/>
                  <a:lightRig rig="morning" dir="t"/>
                </a:scene3d>
                <a:sp3d prstMaterial="dkEdge">
                  <a:bevelT w="152400" h="171450" prst="softRound"/>
                </a:sp3d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52" name="グループ化 251"/>
              <p:cNvGrpSpPr/>
              <p:nvPr/>
            </p:nvGrpSpPr>
            <p:grpSpPr>
              <a:xfrm>
                <a:off x="-261593" y="1743291"/>
                <a:ext cx="835285" cy="1330078"/>
                <a:chOff x="-27614" y="1743291"/>
                <a:chExt cx="482872" cy="1330078"/>
              </a:xfrm>
            </p:grpSpPr>
            <p:sp>
              <p:nvSpPr>
                <p:cNvPr id="254" name="Oval 336"/>
                <p:cNvSpPr>
                  <a:spLocks noChangeArrowheads="1"/>
                </p:cNvSpPr>
                <p:nvPr/>
              </p:nvSpPr>
              <p:spPr bwMode="auto">
                <a:xfrm>
                  <a:off x="-27614" y="1743291"/>
                  <a:ext cx="482872" cy="1330078"/>
                </a:xfrm>
                <a:prstGeom prst="ellipse">
                  <a:avLst/>
                </a:prstGeom>
                <a:solidFill>
                  <a:srgbClr val="996633"/>
                </a:solidFill>
                <a:ln>
                  <a:noFill/>
                </a:ln>
                <a:scene3d>
                  <a:camera prst="orthographicFront"/>
                  <a:lightRig rig="morning" dir="t">
                    <a:rot lat="0" lon="0" rev="8400000"/>
                  </a:lightRig>
                </a:scene3d>
                <a:sp3d prstMaterial="softEdge">
                  <a:bevelT w="647700" h="679450"/>
                </a:sp3d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55" name="Oval 344"/>
                <p:cNvSpPr>
                  <a:spLocks noChangeArrowheads="1"/>
                </p:cNvSpPr>
                <p:nvPr/>
              </p:nvSpPr>
              <p:spPr bwMode="auto">
                <a:xfrm>
                  <a:off x="53749" y="1839492"/>
                  <a:ext cx="320146" cy="1233877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scene3d>
                  <a:camera prst="orthographicFront"/>
                  <a:lightRig rig="morning" dir="t"/>
                </a:scene3d>
                <a:sp3d prstMaterial="dkEdge">
                  <a:bevelT w="152400" h="171450" prst="softRound"/>
                </a:sp3d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3" name="Oval 338"/>
              <p:cNvSpPr>
                <a:spLocks noChangeArrowheads="1"/>
              </p:cNvSpPr>
              <p:nvPr/>
            </p:nvSpPr>
            <p:spPr bwMode="auto">
              <a:xfrm>
                <a:off x="-53642" y="2422199"/>
                <a:ext cx="1455722" cy="1518296"/>
              </a:xfrm>
              <a:prstGeom prst="ellipse">
                <a:avLst/>
              </a:prstGeom>
              <a:solidFill>
                <a:srgbClr val="996633"/>
              </a:solidFill>
              <a:ln>
                <a:noFill/>
              </a:ln>
              <a:scene3d>
                <a:camera prst="orthographicFront"/>
                <a:lightRig rig="morning" dir="t">
                  <a:rot lat="0" lon="0" rev="8400000"/>
                </a:lightRig>
              </a:scene3d>
              <a:sp3d prstMaterial="softEdge">
                <a:bevelT w="647700" h="679450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258" name="Oval 343"/>
            <p:cNvSpPr>
              <a:spLocks noChangeArrowheads="1"/>
            </p:cNvSpPr>
            <p:nvPr/>
          </p:nvSpPr>
          <p:spPr bwMode="auto">
            <a:xfrm>
              <a:off x="660390" y="6001241"/>
              <a:ext cx="280689" cy="224946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円/楕円 19"/>
            <p:cNvSpPr/>
            <p:nvPr/>
          </p:nvSpPr>
          <p:spPr>
            <a:xfrm>
              <a:off x="219524" y="5368212"/>
              <a:ext cx="494747" cy="4947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3" name="円/楕円 262"/>
            <p:cNvSpPr/>
            <p:nvPr/>
          </p:nvSpPr>
          <p:spPr>
            <a:xfrm>
              <a:off x="849838" y="5368212"/>
              <a:ext cx="494747" cy="4947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4" name="円/楕円 263"/>
            <p:cNvSpPr/>
            <p:nvPr/>
          </p:nvSpPr>
          <p:spPr>
            <a:xfrm>
              <a:off x="292750" y="5395513"/>
              <a:ext cx="342347" cy="34234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5" name="円/楕円 264"/>
            <p:cNvSpPr/>
            <p:nvPr/>
          </p:nvSpPr>
          <p:spPr>
            <a:xfrm>
              <a:off x="926037" y="5395513"/>
              <a:ext cx="342347" cy="34234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4" name="グループ化 33"/>
          <p:cNvGrpSpPr/>
          <p:nvPr/>
        </p:nvGrpSpPr>
        <p:grpSpPr>
          <a:xfrm>
            <a:off x="6033120" y="1139937"/>
            <a:ext cx="1563721" cy="1289323"/>
            <a:chOff x="5514889" y="460961"/>
            <a:chExt cx="1713312" cy="1530386"/>
          </a:xfrm>
        </p:grpSpPr>
        <p:sp>
          <p:nvSpPr>
            <p:cNvPr id="290" name="円/楕円 289"/>
            <p:cNvSpPr/>
            <p:nvPr/>
          </p:nvSpPr>
          <p:spPr>
            <a:xfrm>
              <a:off x="6704497" y="460961"/>
              <a:ext cx="523704" cy="523704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円/楕円 290"/>
            <p:cNvSpPr/>
            <p:nvPr/>
          </p:nvSpPr>
          <p:spPr>
            <a:xfrm>
              <a:off x="6808660" y="565124"/>
              <a:ext cx="315378" cy="315378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4450" h="577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/楕円 273"/>
            <p:cNvSpPr/>
            <p:nvPr/>
          </p:nvSpPr>
          <p:spPr>
            <a:xfrm>
              <a:off x="5514889" y="460961"/>
              <a:ext cx="523704" cy="523704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円/楕円 274"/>
            <p:cNvSpPr/>
            <p:nvPr/>
          </p:nvSpPr>
          <p:spPr>
            <a:xfrm>
              <a:off x="5619052" y="565124"/>
              <a:ext cx="315378" cy="315378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4450" h="577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円/楕円 275"/>
            <p:cNvSpPr/>
            <p:nvPr/>
          </p:nvSpPr>
          <p:spPr>
            <a:xfrm>
              <a:off x="5635362" y="551187"/>
              <a:ext cx="1440160" cy="1440160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/楕円 277"/>
            <p:cNvSpPr/>
            <p:nvPr/>
          </p:nvSpPr>
          <p:spPr>
            <a:xfrm>
              <a:off x="5712692" y="837661"/>
              <a:ext cx="768886" cy="53850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円/楕円 278"/>
            <p:cNvSpPr/>
            <p:nvPr/>
          </p:nvSpPr>
          <p:spPr>
            <a:xfrm>
              <a:off x="6235748" y="837661"/>
              <a:ext cx="759824" cy="53850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円/楕円 279"/>
            <p:cNvSpPr/>
            <p:nvPr/>
          </p:nvSpPr>
          <p:spPr>
            <a:xfrm>
              <a:off x="6246172" y="1250405"/>
              <a:ext cx="218540" cy="218540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月 280"/>
            <p:cNvSpPr/>
            <p:nvPr/>
          </p:nvSpPr>
          <p:spPr>
            <a:xfrm rot="16200000">
              <a:off x="6156837" y="1277466"/>
              <a:ext cx="397960" cy="785922"/>
            </a:xfrm>
            <a:prstGeom prst="moon">
              <a:avLst>
                <a:gd name="adj" fmla="val 82922"/>
              </a:avLst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sunrise" dir="t"/>
            </a:scene3d>
            <a:sp3d prstMaterial="metal">
              <a:bevelT w="311150" h="127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円/楕円 20"/>
            <p:cNvSpPr/>
            <p:nvPr/>
          </p:nvSpPr>
          <p:spPr>
            <a:xfrm>
              <a:off x="5859294" y="929640"/>
              <a:ext cx="354552" cy="3545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/楕円 292"/>
            <p:cNvSpPr/>
            <p:nvPr/>
          </p:nvSpPr>
          <p:spPr>
            <a:xfrm>
              <a:off x="5955589" y="1025934"/>
              <a:ext cx="161962" cy="1619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/楕円 293"/>
            <p:cNvSpPr/>
            <p:nvPr/>
          </p:nvSpPr>
          <p:spPr>
            <a:xfrm>
              <a:off x="6489214" y="929640"/>
              <a:ext cx="354552" cy="3545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円/楕円 294"/>
            <p:cNvSpPr/>
            <p:nvPr/>
          </p:nvSpPr>
          <p:spPr>
            <a:xfrm>
              <a:off x="6585509" y="1025934"/>
              <a:ext cx="161962" cy="1619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7923330" y="1133938"/>
            <a:ext cx="1563722" cy="1301322"/>
            <a:chOff x="7313209" y="446719"/>
            <a:chExt cx="1713312" cy="1544628"/>
          </a:xfrm>
        </p:grpSpPr>
        <p:sp>
          <p:nvSpPr>
            <p:cNvPr id="296" name="円/楕円 295"/>
            <p:cNvSpPr/>
            <p:nvPr/>
          </p:nvSpPr>
          <p:spPr>
            <a:xfrm>
              <a:off x="8502817" y="460961"/>
              <a:ext cx="523704" cy="523704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/楕円 296"/>
            <p:cNvSpPr/>
            <p:nvPr/>
          </p:nvSpPr>
          <p:spPr>
            <a:xfrm>
              <a:off x="8606980" y="565124"/>
              <a:ext cx="315378" cy="315378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4450" h="577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/楕円 297"/>
            <p:cNvSpPr/>
            <p:nvPr/>
          </p:nvSpPr>
          <p:spPr>
            <a:xfrm>
              <a:off x="7313209" y="460961"/>
              <a:ext cx="523704" cy="523704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円/楕円 298"/>
            <p:cNvSpPr/>
            <p:nvPr/>
          </p:nvSpPr>
          <p:spPr>
            <a:xfrm>
              <a:off x="7417372" y="565124"/>
              <a:ext cx="315378" cy="315378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4450" h="577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円/楕円 299"/>
            <p:cNvSpPr/>
            <p:nvPr/>
          </p:nvSpPr>
          <p:spPr>
            <a:xfrm>
              <a:off x="7433682" y="551187"/>
              <a:ext cx="1440160" cy="1440160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/楕円 300"/>
            <p:cNvSpPr/>
            <p:nvPr/>
          </p:nvSpPr>
          <p:spPr>
            <a:xfrm>
              <a:off x="7511012" y="837661"/>
              <a:ext cx="768886" cy="53850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/楕円 301"/>
            <p:cNvSpPr/>
            <p:nvPr/>
          </p:nvSpPr>
          <p:spPr>
            <a:xfrm>
              <a:off x="8034068" y="837661"/>
              <a:ext cx="759824" cy="53850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円/楕円 302"/>
            <p:cNvSpPr/>
            <p:nvPr/>
          </p:nvSpPr>
          <p:spPr>
            <a:xfrm>
              <a:off x="8044492" y="1250405"/>
              <a:ext cx="218540" cy="218540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月 303"/>
            <p:cNvSpPr/>
            <p:nvPr/>
          </p:nvSpPr>
          <p:spPr>
            <a:xfrm rot="16200000">
              <a:off x="8060303" y="1382612"/>
              <a:ext cx="187668" cy="785922"/>
            </a:xfrm>
            <a:prstGeom prst="moon">
              <a:avLst>
                <a:gd name="adj" fmla="val 82922"/>
              </a:avLst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sunrise" dir="t"/>
            </a:scene3d>
            <a:sp3d prstMaterial="metal">
              <a:bevelT w="311150" h="127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/楕円 304"/>
            <p:cNvSpPr/>
            <p:nvPr/>
          </p:nvSpPr>
          <p:spPr>
            <a:xfrm>
              <a:off x="7657614" y="929640"/>
              <a:ext cx="354552" cy="3545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円/楕円 306"/>
            <p:cNvSpPr/>
            <p:nvPr/>
          </p:nvSpPr>
          <p:spPr>
            <a:xfrm>
              <a:off x="8287534" y="929640"/>
              <a:ext cx="354552" cy="3545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円/楕円 21"/>
            <p:cNvSpPr/>
            <p:nvPr/>
          </p:nvSpPr>
          <p:spPr>
            <a:xfrm>
              <a:off x="7728157" y="446719"/>
              <a:ext cx="843441" cy="390473"/>
            </a:xfrm>
            <a:custGeom>
              <a:avLst/>
              <a:gdLst>
                <a:gd name="connsiteX0" fmla="*/ 0 w 730238"/>
                <a:gd name="connsiteY0" fmla="*/ 143237 h 286474"/>
                <a:gd name="connsiteX1" fmla="*/ 365119 w 730238"/>
                <a:gd name="connsiteY1" fmla="*/ 0 h 286474"/>
                <a:gd name="connsiteX2" fmla="*/ 730238 w 730238"/>
                <a:gd name="connsiteY2" fmla="*/ 143237 h 286474"/>
                <a:gd name="connsiteX3" fmla="*/ 365119 w 730238"/>
                <a:gd name="connsiteY3" fmla="*/ 286474 h 286474"/>
                <a:gd name="connsiteX4" fmla="*/ 0 w 730238"/>
                <a:gd name="connsiteY4" fmla="*/ 143237 h 286474"/>
                <a:gd name="connsiteX0" fmla="*/ 0 w 730238"/>
                <a:gd name="connsiteY0" fmla="*/ 143237 h 286474"/>
                <a:gd name="connsiteX1" fmla="*/ 365119 w 730238"/>
                <a:gd name="connsiteY1" fmla="*/ 0 h 286474"/>
                <a:gd name="connsiteX2" fmla="*/ 730238 w 730238"/>
                <a:gd name="connsiteY2" fmla="*/ 143237 h 286474"/>
                <a:gd name="connsiteX3" fmla="*/ 365119 w 730238"/>
                <a:gd name="connsiteY3" fmla="*/ 286474 h 286474"/>
                <a:gd name="connsiteX4" fmla="*/ 0 w 730238"/>
                <a:gd name="connsiteY4" fmla="*/ 143237 h 286474"/>
                <a:gd name="connsiteX0" fmla="*/ 0 w 730238"/>
                <a:gd name="connsiteY0" fmla="*/ 143237 h 286474"/>
                <a:gd name="connsiteX1" fmla="*/ 365119 w 730238"/>
                <a:gd name="connsiteY1" fmla="*/ 0 h 286474"/>
                <a:gd name="connsiteX2" fmla="*/ 730238 w 730238"/>
                <a:gd name="connsiteY2" fmla="*/ 143237 h 286474"/>
                <a:gd name="connsiteX3" fmla="*/ 365119 w 730238"/>
                <a:gd name="connsiteY3" fmla="*/ 286474 h 286474"/>
                <a:gd name="connsiteX4" fmla="*/ 0 w 730238"/>
                <a:gd name="connsiteY4" fmla="*/ 143237 h 286474"/>
                <a:gd name="connsiteX0" fmla="*/ 0 w 737858"/>
                <a:gd name="connsiteY0" fmla="*/ 160134 h 305853"/>
                <a:gd name="connsiteX1" fmla="*/ 365119 w 737858"/>
                <a:gd name="connsiteY1" fmla="*/ 16897 h 305853"/>
                <a:gd name="connsiteX2" fmla="*/ 737858 w 737858"/>
                <a:gd name="connsiteY2" fmla="*/ 55994 h 305853"/>
                <a:gd name="connsiteX3" fmla="*/ 365119 w 737858"/>
                <a:gd name="connsiteY3" fmla="*/ 303371 h 305853"/>
                <a:gd name="connsiteX4" fmla="*/ 0 w 737858"/>
                <a:gd name="connsiteY4" fmla="*/ 160134 h 305853"/>
                <a:gd name="connsiteX0" fmla="*/ 0 w 744612"/>
                <a:gd name="connsiteY0" fmla="*/ 160134 h 305853"/>
                <a:gd name="connsiteX1" fmla="*/ 365119 w 744612"/>
                <a:gd name="connsiteY1" fmla="*/ 16897 h 305853"/>
                <a:gd name="connsiteX2" fmla="*/ 737858 w 744612"/>
                <a:gd name="connsiteY2" fmla="*/ 55994 h 305853"/>
                <a:gd name="connsiteX3" fmla="*/ 365119 w 744612"/>
                <a:gd name="connsiteY3" fmla="*/ 303371 h 305853"/>
                <a:gd name="connsiteX4" fmla="*/ 0 w 744612"/>
                <a:gd name="connsiteY4" fmla="*/ 160134 h 305853"/>
                <a:gd name="connsiteX0" fmla="*/ 0 w 744612"/>
                <a:gd name="connsiteY0" fmla="*/ 161889 h 307608"/>
                <a:gd name="connsiteX1" fmla="*/ 365119 w 744612"/>
                <a:gd name="connsiteY1" fmla="*/ 18652 h 307608"/>
                <a:gd name="connsiteX2" fmla="*/ 737858 w 744612"/>
                <a:gd name="connsiteY2" fmla="*/ 57749 h 307608"/>
                <a:gd name="connsiteX3" fmla="*/ 365119 w 744612"/>
                <a:gd name="connsiteY3" fmla="*/ 305126 h 307608"/>
                <a:gd name="connsiteX4" fmla="*/ 0 w 744612"/>
                <a:gd name="connsiteY4" fmla="*/ 161889 h 307608"/>
                <a:gd name="connsiteX0" fmla="*/ 0 w 777736"/>
                <a:gd name="connsiteY0" fmla="*/ 153769 h 306645"/>
                <a:gd name="connsiteX1" fmla="*/ 398139 w 777736"/>
                <a:gd name="connsiteY1" fmla="*/ 18152 h 306645"/>
                <a:gd name="connsiteX2" fmla="*/ 770878 w 777736"/>
                <a:gd name="connsiteY2" fmla="*/ 57249 h 306645"/>
                <a:gd name="connsiteX3" fmla="*/ 398139 w 777736"/>
                <a:gd name="connsiteY3" fmla="*/ 304626 h 306645"/>
                <a:gd name="connsiteX4" fmla="*/ 0 w 777736"/>
                <a:gd name="connsiteY4" fmla="*/ 153769 h 306645"/>
                <a:gd name="connsiteX0" fmla="*/ 0 w 778338"/>
                <a:gd name="connsiteY0" fmla="*/ 153769 h 304158"/>
                <a:gd name="connsiteX1" fmla="*/ 398139 w 778338"/>
                <a:gd name="connsiteY1" fmla="*/ 18152 h 304158"/>
                <a:gd name="connsiteX2" fmla="*/ 770878 w 778338"/>
                <a:gd name="connsiteY2" fmla="*/ 57249 h 304158"/>
                <a:gd name="connsiteX3" fmla="*/ 426079 w 778338"/>
                <a:gd name="connsiteY3" fmla="*/ 302086 h 304158"/>
                <a:gd name="connsiteX4" fmla="*/ 0 w 778338"/>
                <a:gd name="connsiteY4" fmla="*/ 153769 h 304158"/>
                <a:gd name="connsiteX0" fmla="*/ 0 w 779683"/>
                <a:gd name="connsiteY0" fmla="*/ 153769 h 307432"/>
                <a:gd name="connsiteX1" fmla="*/ 398139 w 779683"/>
                <a:gd name="connsiteY1" fmla="*/ 18152 h 307432"/>
                <a:gd name="connsiteX2" fmla="*/ 770878 w 779683"/>
                <a:gd name="connsiteY2" fmla="*/ 57249 h 307432"/>
                <a:gd name="connsiteX3" fmla="*/ 426079 w 779683"/>
                <a:gd name="connsiteY3" fmla="*/ 302086 h 307432"/>
                <a:gd name="connsiteX4" fmla="*/ 0 w 779683"/>
                <a:gd name="connsiteY4" fmla="*/ 153769 h 307432"/>
                <a:gd name="connsiteX0" fmla="*/ 0 w 797434"/>
                <a:gd name="connsiteY0" fmla="*/ 149534 h 303197"/>
                <a:gd name="connsiteX1" fmla="*/ 398139 w 797434"/>
                <a:gd name="connsiteY1" fmla="*/ 13917 h 303197"/>
                <a:gd name="connsiteX2" fmla="*/ 732083 w 797434"/>
                <a:gd name="connsiteY2" fmla="*/ 8832 h 303197"/>
                <a:gd name="connsiteX3" fmla="*/ 770878 w 797434"/>
                <a:gd name="connsiteY3" fmla="*/ 53014 h 303197"/>
                <a:gd name="connsiteX4" fmla="*/ 426079 w 797434"/>
                <a:gd name="connsiteY4" fmla="*/ 297851 h 303197"/>
                <a:gd name="connsiteX5" fmla="*/ 0 w 797434"/>
                <a:gd name="connsiteY5" fmla="*/ 149534 h 303197"/>
                <a:gd name="connsiteX0" fmla="*/ 0 w 789522"/>
                <a:gd name="connsiteY0" fmla="*/ 148349 h 302012"/>
                <a:gd name="connsiteX1" fmla="*/ 398139 w 789522"/>
                <a:gd name="connsiteY1" fmla="*/ 12732 h 302012"/>
                <a:gd name="connsiteX2" fmla="*/ 696523 w 789522"/>
                <a:gd name="connsiteY2" fmla="*/ 10187 h 302012"/>
                <a:gd name="connsiteX3" fmla="*/ 770878 w 789522"/>
                <a:gd name="connsiteY3" fmla="*/ 51829 h 302012"/>
                <a:gd name="connsiteX4" fmla="*/ 426079 w 789522"/>
                <a:gd name="connsiteY4" fmla="*/ 296666 h 302012"/>
                <a:gd name="connsiteX5" fmla="*/ 0 w 789522"/>
                <a:gd name="connsiteY5" fmla="*/ 148349 h 302012"/>
                <a:gd name="connsiteX0" fmla="*/ 0 w 789839"/>
                <a:gd name="connsiteY0" fmla="*/ 146348 h 300011"/>
                <a:gd name="connsiteX1" fmla="*/ 398139 w 789839"/>
                <a:gd name="connsiteY1" fmla="*/ 10731 h 300011"/>
                <a:gd name="connsiteX2" fmla="*/ 696523 w 789839"/>
                <a:gd name="connsiteY2" fmla="*/ 8186 h 300011"/>
                <a:gd name="connsiteX3" fmla="*/ 739702 w 789839"/>
                <a:gd name="connsiteY3" fmla="*/ 5645 h 300011"/>
                <a:gd name="connsiteX4" fmla="*/ 770878 w 789839"/>
                <a:gd name="connsiteY4" fmla="*/ 49828 h 300011"/>
                <a:gd name="connsiteX5" fmla="*/ 426079 w 789839"/>
                <a:gd name="connsiteY5" fmla="*/ 294665 h 300011"/>
                <a:gd name="connsiteX6" fmla="*/ 0 w 789839"/>
                <a:gd name="connsiteY6" fmla="*/ 146348 h 300011"/>
                <a:gd name="connsiteX0" fmla="*/ 0 w 844052"/>
                <a:gd name="connsiteY0" fmla="*/ 240084 h 393747"/>
                <a:gd name="connsiteX1" fmla="*/ 398139 w 844052"/>
                <a:gd name="connsiteY1" fmla="*/ 104467 h 393747"/>
                <a:gd name="connsiteX2" fmla="*/ 696523 w 844052"/>
                <a:gd name="connsiteY2" fmla="*/ 101922 h 393747"/>
                <a:gd name="connsiteX3" fmla="*/ 841302 w 844052"/>
                <a:gd name="connsiteY3" fmla="*/ 321 h 393747"/>
                <a:gd name="connsiteX4" fmla="*/ 770878 w 844052"/>
                <a:gd name="connsiteY4" fmla="*/ 143564 h 393747"/>
                <a:gd name="connsiteX5" fmla="*/ 426079 w 844052"/>
                <a:gd name="connsiteY5" fmla="*/ 388401 h 393747"/>
                <a:gd name="connsiteX6" fmla="*/ 0 w 844052"/>
                <a:gd name="connsiteY6" fmla="*/ 240084 h 393747"/>
                <a:gd name="connsiteX0" fmla="*/ 0 w 843441"/>
                <a:gd name="connsiteY0" fmla="*/ 240084 h 390473"/>
                <a:gd name="connsiteX1" fmla="*/ 398139 w 843441"/>
                <a:gd name="connsiteY1" fmla="*/ 104467 h 390473"/>
                <a:gd name="connsiteX2" fmla="*/ 696523 w 843441"/>
                <a:gd name="connsiteY2" fmla="*/ 101922 h 390473"/>
                <a:gd name="connsiteX3" fmla="*/ 841302 w 843441"/>
                <a:gd name="connsiteY3" fmla="*/ 321 h 390473"/>
                <a:gd name="connsiteX4" fmla="*/ 758178 w 843441"/>
                <a:gd name="connsiteY4" fmla="*/ 143564 h 390473"/>
                <a:gd name="connsiteX5" fmla="*/ 426079 w 843441"/>
                <a:gd name="connsiteY5" fmla="*/ 388401 h 390473"/>
                <a:gd name="connsiteX6" fmla="*/ 0 w 843441"/>
                <a:gd name="connsiteY6" fmla="*/ 240084 h 390473"/>
                <a:gd name="connsiteX0" fmla="*/ 0 w 843441"/>
                <a:gd name="connsiteY0" fmla="*/ 240084 h 390473"/>
                <a:gd name="connsiteX1" fmla="*/ 398139 w 843441"/>
                <a:gd name="connsiteY1" fmla="*/ 104467 h 390473"/>
                <a:gd name="connsiteX2" fmla="*/ 696523 w 843441"/>
                <a:gd name="connsiteY2" fmla="*/ 101922 h 390473"/>
                <a:gd name="connsiteX3" fmla="*/ 841302 w 843441"/>
                <a:gd name="connsiteY3" fmla="*/ 321 h 390473"/>
                <a:gd name="connsiteX4" fmla="*/ 758178 w 843441"/>
                <a:gd name="connsiteY4" fmla="*/ 143564 h 390473"/>
                <a:gd name="connsiteX5" fmla="*/ 426079 w 843441"/>
                <a:gd name="connsiteY5" fmla="*/ 388401 h 390473"/>
                <a:gd name="connsiteX6" fmla="*/ 0 w 843441"/>
                <a:gd name="connsiteY6" fmla="*/ 240084 h 390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43441" h="390473">
                  <a:moveTo>
                    <a:pt x="0" y="240084"/>
                  </a:moveTo>
                  <a:cubicBezTo>
                    <a:pt x="45720" y="160976"/>
                    <a:pt x="282052" y="127494"/>
                    <a:pt x="398139" y="104467"/>
                  </a:cubicBezTo>
                  <a:cubicBezTo>
                    <a:pt x="514226" y="81440"/>
                    <a:pt x="639596" y="102770"/>
                    <a:pt x="696523" y="101922"/>
                  </a:cubicBezTo>
                  <a:cubicBezTo>
                    <a:pt x="753450" y="101074"/>
                    <a:pt x="828910" y="-6619"/>
                    <a:pt x="841302" y="321"/>
                  </a:cubicBezTo>
                  <a:cubicBezTo>
                    <a:pt x="853695" y="7261"/>
                    <a:pt x="810448" y="95394"/>
                    <a:pt x="758178" y="143564"/>
                  </a:cubicBezTo>
                  <a:cubicBezTo>
                    <a:pt x="814058" y="250612"/>
                    <a:pt x="613402" y="372314"/>
                    <a:pt x="426079" y="388401"/>
                  </a:cubicBezTo>
                  <a:cubicBezTo>
                    <a:pt x="238756" y="404488"/>
                    <a:pt x="81280" y="324272"/>
                    <a:pt x="0" y="240084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弦 22"/>
            <p:cNvSpPr/>
            <p:nvPr/>
          </p:nvSpPr>
          <p:spPr>
            <a:xfrm rot="18473696">
              <a:off x="7737157" y="991541"/>
              <a:ext cx="218245" cy="218245"/>
            </a:xfrm>
            <a:prstGeom prst="chor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弦 310"/>
            <p:cNvSpPr/>
            <p:nvPr/>
          </p:nvSpPr>
          <p:spPr>
            <a:xfrm rot="3126304" flipH="1">
              <a:off x="8355688" y="991542"/>
              <a:ext cx="218245" cy="218245"/>
            </a:xfrm>
            <a:prstGeom prst="chor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/>
          <p:cNvGrpSpPr/>
          <p:nvPr/>
        </p:nvGrpSpPr>
        <p:grpSpPr>
          <a:xfrm>
            <a:off x="2362666" y="993489"/>
            <a:ext cx="1454177" cy="1459159"/>
            <a:chOff x="1752095" y="407009"/>
            <a:chExt cx="1593288" cy="1731975"/>
          </a:xfrm>
        </p:grpSpPr>
        <p:grpSp>
          <p:nvGrpSpPr>
            <p:cNvPr id="312" name="グループ化 311"/>
            <p:cNvGrpSpPr/>
            <p:nvPr/>
          </p:nvGrpSpPr>
          <p:grpSpPr>
            <a:xfrm>
              <a:off x="1875320" y="407009"/>
              <a:ext cx="1332700" cy="861306"/>
              <a:chOff x="-27614" y="4113111"/>
              <a:chExt cx="1389528" cy="1330078"/>
            </a:xfrm>
          </p:grpSpPr>
          <p:sp>
            <p:nvSpPr>
              <p:cNvPr id="313" name="Oval 336"/>
              <p:cNvSpPr>
                <a:spLocks noChangeArrowheads="1"/>
              </p:cNvSpPr>
              <p:nvPr/>
            </p:nvSpPr>
            <p:spPr bwMode="auto">
              <a:xfrm>
                <a:off x="-27614" y="4113111"/>
                <a:ext cx="482872" cy="1330078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scene3d>
                <a:camera prst="orthographicFront"/>
                <a:lightRig rig="morning" dir="t">
                  <a:rot lat="0" lon="0" rev="8400000"/>
                </a:lightRig>
              </a:scene3d>
              <a:sp3d prstMaterial="softEdge">
                <a:bevelT w="647700" h="679450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314" name="Oval 337"/>
              <p:cNvSpPr>
                <a:spLocks noChangeArrowheads="1"/>
              </p:cNvSpPr>
              <p:nvPr/>
            </p:nvSpPr>
            <p:spPr bwMode="auto">
              <a:xfrm>
                <a:off x="880810" y="4113111"/>
                <a:ext cx="481104" cy="1330078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scene3d>
                <a:camera prst="orthographicFront"/>
                <a:lightRig rig="morning" dir="t">
                  <a:rot lat="0" lon="0" rev="8400000"/>
                </a:lightRig>
              </a:scene3d>
              <a:sp3d prstMaterial="softEdge">
                <a:bevelT w="647700" h="679450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315" name="Oval 344"/>
              <p:cNvSpPr>
                <a:spLocks noChangeArrowheads="1"/>
              </p:cNvSpPr>
              <p:nvPr/>
            </p:nvSpPr>
            <p:spPr bwMode="auto">
              <a:xfrm>
                <a:off x="53749" y="4209312"/>
                <a:ext cx="320146" cy="1233877"/>
              </a:xfrm>
              <a:prstGeom prst="ellipse">
                <a:avLst/>
              </a:prstGeom>
              <a:solidFill>
                <a:srgbClr val="FF33CC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152400" h="171450" prst="softRound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6" name="Oval 345"/>
              <p:cNvSpPr>
                <a:spLocks noChangeArrowheads="1"/>
              </p:cNvSpPr>
              <p:nvPr/>
            </p:nvSpPr>
            <p:spPr bwMode="auto">
              <a:xfrm>
                <a:off x="960084" y="4209312"/>
                <a:ext cx="320146" cy="1233877"/>
              </a:xfrm>
              <a:prstGeom prst="ellipse">
                <a:avLst/>
              </a:prstGeom>
              <a:solidFill>
                <a:srgbClr val="FF33CC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152400" h="171450" prst="softRound"/>
              </a:sp3d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17" name="Oval 338"/>
            <p:cNvSpPr>
              <a:spLocks noChangeArrowheads="1"/>
            </p:cNvSpPr>
            <p:nvPr/>
          </p:nvSpPr>
          <p:spPr bwMode="auto">
            <a:xfrm>
              <a:off x="1752095" y="620688"/>
              <a:ext cx="1593288" cy="1518296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scene3d>
              <a:camera prst="orthographicFront"/>
              <a:lightRig rig="morning" dir="t">
                <a:rot lat="0" lon="0" rev="8400000"/>
              </a:lightRig>
            </a:scene3d>
            <a:sp3d prstMaterial="softEdge">
              <a:bevelT w="647700" h="6794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318" name="月 317"/>
            <p:cNvSpPr/>
            <p:nvPr/>
          </p:nvSpPr>
          <p:spPr>
            <a:xfrm rot="16200000">
              <a:off x="2256841" y="1532450"/>
              <a:ext cx="595791" cy="617276"/>
            </a:xfrm>
            <a:prstGeom prst="moon">
              <a:avLst>
                <a:gd name="adj" fmla="val 82922"/>
              </a:avLst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sunrise" dir="t"/>
            </a:scene3d>
            <a:sp3d prstMaterial="metal">
              <a:bevelT w="311150" h="127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円/楕円 318"/>
            <p:cNvSpPr/>
            <p:nvPr/>
          </p:nvSpPr>
          <p:spPr>
            <a:xfrm>
              <a:off x="2163741" y="1291923"/>
              <a:ext cx="764449" cy="502542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scene3d>
              <a:camera prst="orthographicFront"/>
              <a:lightRig rig="flood" dir="t">
                <a:rot lat="0" lon="0" rev="4200000"/>
              </a:lightRig>
            </a:scene3d>
            <a:sp3d prstMaterial="softEdge">
              <a:bevelT h="158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0" name="円/楕円 319"/>
            <p:cNvSpPr/>
            <p:nvPr/>
          </p:nvSpPr>
          <p:spPr>
            <a:xfrm>
              <a:off x="2325817" y="1427071"/>
              <a:ext cx="198252" cy="23224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円/楕円 320"/>
            <p:cNvSpPr/>
            <p:nvPr/>
          </p:nvSpPr>
          <p:spPr>
            <a:xfrm>
              <a:off x="2584897" y="1427071"/>
              <a:ext cx="198252" cy="23224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円/楕円 323"/>
            <p:cNvSpPr/>
            <p:nvPr/>
          </p:nvSpPr>
          <p:spPr>
            <a:xfrm>
              <a:off x="2007966" y="786410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円/楕円 324"/>
            <p:cNvSpPr/>
            <p:nvPr/>
          </p:nvSpPr>
          <p:spPr>
            <a:xfrm>
              <a:off x="2110884" y="888693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円/楕円 325"/>
            <p:cNvSpPr/>
            <p:nvPr/>
          </p:nvSpPr>
          <p:spPr>
            <a:xfrm>
              <a:off x="2571846" y="786410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円/楕円 330"/>
            <p:cNvSpPr/>
            <p:nvPr/>
          </p:nvSpPr>
          <p:spPr>
            <a:xfrm>
              <a:off x="2674764" y="888693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26202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162690" y="4987365"/>
            <a:ext cx="1904964" cy="1155026"/>
            <a:chOff x="2368867" y="4792019"/>
            <a:chExt cx="2353223" cy="1545718"/>
          </a:xfrm>
        </p:grpSpPr>
        <p:sp>
          <p:nvSpPr>
            <p:cNvPr id="137" name="Oval 338"/>
            <p:cNvSpPr>
              <a:spLocks noChangeArrowheads="1"/>
            </p:cNvSpPr>
            <p:nvPr/>
          </p:nvSpPr>
          <p:spPr bwMode="auto">
            <a:xfrm rot="1082160" flipH="1">
              <a:off x="3867124" y="4793375"/>
              <a:ext cx="854966" cy="606534"/>
            </a:xfrm>
            <a:custGeom>
              <a:avLst/>
              <a:gdLst>
                <a:gd name="connsiteX0" fmla="*/ 0 w 974132"/>
                <a:gd name="connsiteY0" fmla="*/ 245531 h 491061"/>
                <a:gd name="connsiteX1" fmla="*/ 487066 w 974132"/>
                <a:gd name="connsiteY1" fmla="*/ 0 h 491061"/>
                <a:gd name="connsiteX2" fmla="*/ 974132 w 974132"/>
                <a:gd name="connsiteY2" fmla="*/ 245531 h 491061"/>
                <a:gd name="connsiteX3" fmla="*/ 487066 w 974132"/>
                <a:gd name="connsiteY3" fmla="*/ 491062 h 491061"/>
                <a:gd name="connsiteX4" fmla="*/ 0 w 974132"/>
                <a:gd name="connsiteY4" fmla="*/ 245531 h 491061"/>
                <a:gd name="connsiteX0" fmla="*/ 0 w 1052333"/>
                <a:gd name="connsiteY0" fmla="*/ 258606 h 491128"/>
                <a:gd name="connsiteX1" fmla="*/ 565267 w 1052333"/>
                <a:gd name="connsiteY1" fmla="*/ 31 h 491128"/>
                <a:gd name="connsiteX2" fmla="*/ 1052333 w 1052333"/>
                <a:gd name="connsiteY2" fmla="*/ 245562 h 491128"/>
                <a:gd name="connsiteX3" fmla="*/ 565267 w 1052333"/>
                <a:gd name="connsiteY3" fmla="*/ 491093 h 491128"/>
                <a:gd name="connsiteX4" fmla="*/ 0 w 1052333"/>
                <a:gd name="connsiteY4" fmla="*/ 258606 h 491128"/>
                <a:gd name="connsiteX0" fmla="*/ 25617 w 1077950"/>
                <a:gd name="connsiteY0" fmla="*/ 258606 h 495130"/>
                <a:gd name="connsiteX1" fmla="*/ 590884 w 1077950"/>
                <a:gd name="connsiteY1" fmla="*/ 31 h 495130"/>
                <a:gd name="connsiteX2" fmla="*/ 1077950 w 1077950"/>
                <a:gd name="connsiteY2" fmla="*/ 245562 h 495130"/>
                <a:gd name="connsiteX3" fmla="*/ 590884 w 1077950"/>
                <a:gd name="connsiteY3" fmla="*/ 491093 h 495130"/>
                <a:gd name="connsiteX4" fmla="*/ 146554 w 1077950"/>
                <a:gd name="connsiteY4" fmla="*/ 388464 h 495130"/>
                <a:gd name="connsiteX5" fmla="*/ 25617 w 1077950"/>
                <a:gd name="connsiteY5" fmla="*/ 258606 h 495130"/>
                <a:gd name="connsiteX0" fmla="*/ 25617 w 1077950"/>
                <a:gd name="connsiteY0" fmla="*/ 258606 h 501811"/>
                <a:gd name="connsiteX1" fmla="*/ 590884 w 1077950"/>
                <a:gd name="connsiteY1" fmla="*/ 31 h 501811"/>
                <a:gd name="connsiteX2" fmla="*/ 1077950 w 1077950"/>
                <a:gd name="connsiteY2" fmla="*/ 245562 h 501811"/>
                <a:gd name="connsiteX3" fmla="*/ 590884 w 1077950"/>
                <a:gd name="connsiteY3" fmla="*/ 491093 h 501811"/>
                <a:gd name="connsiteX4" fmla="*/ 302515 w 1077950"/>
                <a:gd name="connsiteY4" fmla="*/ 450994 h 501811"/>
                <a:gd name="connsiteX5" fmla="*/ 146554 w 1077950"/>
                <a:gd name="connsiteY5" fmla="*/ 388464 h 501811"/>
                <a:gd name="connsiteX6" fmla="*/ 25617 w 1077950"/>
                <a:gd name="connsiteY6" fmla="*/ 258606 h 501811"/>
                <a:gd name="connsiteX0" fmla="*/ 25617 w 1077950"/>
                <a:gd name="connsiteY0" fmla="*/ 258606 h 511744"/>
                <a:gd name="connsiteX1" fmla="*/ 590884 w 1077950"/>
                <a:gd name="connsiteY1" fmla="*/ 31 h 511744"/>
                <a:gd name="connsiteX2" fmla="*/ 1077950 w 1077950"/>
                <a:gd name="connsiteY2" fmla="*/ 245562 h 511744"/>
                <a:gd name="connsiteX3" fmla="*/ 590884 w 1077950"/>
                <a:gd name="connsiteY3" fmla="*/ 491093 h 511744"/>
                <a:gd name="connsiteX4" fmla="*/ 434332 w 1077950"/>
                <a:gd name="connsiteY4" fmla="*/ 493419 h 511744"/>
                <a:gd name="connsiteX5" fmla="*/ 302515 w 1077950"/>
                <a:gd name="connsiteY5" fmla="*/ 450994 h 511744"/>
                <a:gd name="connsiteX6" fmla="*/ 146554 w 1077950"/>
                <a:gd name="connsiteY6" fmla="*/ 388464 h 511744"/>
                <a:gd name="connsiteX7" fmla="*/ 25617 w 1077950"/>
                <a:gd name="connsiteY7" fmla="*/ 258606 h 511744"/>
                <a:gd name="connsiteX0" fmla="*/ 39232 w 1091565"/>
                <a:gd name="connsiteY0" fmla="*/ 258606 h 511744"/>
                <a:gd name="connsiteX1" fmla="*/ 604499 w 1091565"/>
                <a:gd name="connsiteY1" fmla="*/ 31 h 511744"/>
                <a:gd name="connsiteX2" fmla="*/ 1091565 w 1091565"/>
                <a:gd name="connsiteY2" fmla="*/ 245562 h 511744"/>
                <a:gd name="connsiteX3" fmla="*/ 604499 w 1091565"/>
                <a:gd name="connsiteY3" fmla="*/ 491093 h 511744"/>
                <a:gd name="connsiteX4" fmla="*/ 447947 w 1091565"/>
                <a:gd name="connsiteY4" fmla="*/ 493419 h 511744"/>
                <a:gd name="connsiteX5" fmla="*/ 316130 w 1091565"/>
                <a:gd name="connsiteY5" fmla="*/ 450994 h 511744"/>
                <a:gd name="connsiteX6" fmla="*/ 160169 w 1091565"/>
                <a:gd name="connsiteY6" fmla="*/ 388464 h 511744"/>
                <a:gd name="connsiteX7" fmla="*/ 60770 w 1091565"/>
                <a:gd name="connsiteY7" fmla="*/ 348985 h 511744"/>
                <a:gd name="connsiteX8" fmla="*/ 39232 w 1091565"/>
                <a:gd name="connsiteY8" fmla="*/ 258606 h 511744"/>
                <a:gd name="connsiteX0" fmla="*/ 75467 w 1127800"/>
                <a:gd name="connsiteY0" fmla="*/ 258606 h 511744"/>
                <a:gd name="connsiteX1" fmla="*/ 640734 w 1127800"/>
                <a:gd name="connsiteY1" fmla="*/ 31 h 511744"/>
                <a:gd name="connsiteX2" fmla="*/ 1127800 w 1127800"/>
                <a:gd name="connsiteY2" fmla="*/ 245562 h 511744"/>
                <a:gd name="connsiteX3" fmla="*/ 640734 w 1127800"/>
                <a:gd name="connsiteY3" fmla="*/ 491093 h 511744"/>
                <a:gd name="connsiteX4" fmla="*/ 484182 w 1127800"/>
                <a:gd name="connsiteY4" fmla="*/ 493419 h 511744"/>
                <a:gd name="connsiteX5" fmla="*/ 352365 w 1127800"/>
                <a:gd name="connsiteY5" fmla="*/ 450994 h 511744"/>
                <a:gd name="connsiteX6" fmla="*/ 196404 w 1127800"/>
                <a:gd name="connsiteY6" fmla="*/ 388464 h 511744"/>
                <a:gd name="connsiteX7" fmla="*/ 18805 w 1127800"/>
                <a:gd name="connsiteY7" fmla="*/ 362029 h 511744"/>
                <a:gd name="connsiteX8" fmla="*/ 75467 w 1127800"/>
                <a:gd name="connsiteY8" fmla="*/ 258606 h 511744"/>
                <a:gd name="connsiteX0" fmla="*/ 75467 w 1127800"/>
                <a:gd name="connsiteY0" fmla="*/ 258606 h 511744"/>
                <a:gd name="connsiteX1" fmla="*/ 640734 w 1127800"/>
                <a:gd name="connsiteY1" fmla="*/ 31 h 511744"/>
                <a:gd name="connsiteX2" fmla="*/ 1127800 w 1127800"/>
                <a:gd name="connsiteY2" fmla="*/ 245562 h 511744"/>
                <a:gd name="connsiteX3" fmla="*/ 640734 w 1127800"/>
                <a:gd name="connsiteY3" fmla="*/ 491093 h 511744"/>
                <a:gd name="connsiteX4" fmla="*/ 484182 w 1127800"/>
                <a:gd name="connsiteY4" fmla="*/ 493419 h 511744"/>
                <a:gd name="connsiteX5" fmla="*/ 180825 w 1127800"/>
                <a:gd name="connsiteY5" fmla="*/ 490930 h 511744"/>
                <a:gd name="connsiteX6" fmla="*/ 196404 w 1127800"/>
                <a:gd name="connsiteY6" fmla="*/ 388464 h 511744"/>
                <a:gd name="connsiteX7" fmla="*/ 18805 w 1127800"/>
                <a:gd name="connsiteY7" fmla="*/ 362029 h 511744"/>
                <a:gd name="connsiteX8" fmla="*/ 75467 w 1127800"/>
                <a:gd name="connsiteY8" fmla="*/ 258606 h 511744"/>
                <a:gd name="connsiteX0" fmla="*/ 75467 w 1127800"/>
                <a:gd name="connsiteY0" fmla="*/ 263098 h 516236"/>
                <a:gd name="connsiteX1" fmla="*/ 640734 w 1127800"/>
                <a:gd name="connsiteY1" fmla="*/ 4523 h 516236"/>
                <a:gd name="connsiteX2" fmla="*/ 1127800 w 1127800"/>
                <a:gd name="connsiteY2" fmla="*/ 250054 h 516236"/>
                <a:gd name="connsiteX3" fmla="*/ 640734 w 1127800"/>
                <a:gd name="connsiteY3" fmla="*/ 495585 h 516236"/>
                <a:gd name="connsiteX4" fmla="*/ 484182 w 1127800"/>
                <a:gd name="connsiteY4" fmla="*/ 497911 h 516236"/>
                <a:gd name="connsiteX5" fmla="*/ 180825 w 1127800"/>
                <a:gd name="connsiteY5" fmla="*/ 495422 h 516236"/>
                <a:gd name="connsiteX6" fmla="*/ 196404 w 1127800"/>
                <a:gd name="connsiteY6" fmla="*/ 392956 h 516236"/>
                <a:gd name="connsiteX7" fmla="*/ 18805 w 1127800"/>
                <a:gd name="connsiteY7" fmla="*/ 366521 h 516236"/>
                <a:gd name="connsiteX8" fmla="*/ 75467 w 1127800"/>
                <a:gd name="connsiteY8" fmla="*/ 263098 h 516236"/>
                <a:gd name="connsiteX0" fmla="*/ 106635 w 1116619"/>
                <a:gd name="connsiteY0" fmla="*/ 240933 h 511716"/>
                <a:gd name="connsiteX1" fmla="*/ 629553 w 1116619"/>
                <a:gd name="connsiteY1" fmla="*/ 3 h 511716"/>
                <a:gd name="connsiteX2" fmla="*/ 1116619 w 1116619"/>
                <a:gd name="connsiteY2" fmla="*/ 245534 h 511716"/>
                <a:gd name="connsiteX3" fmla="*/ 629553 w 1116619"/>
                <a:gd name="connsiteY3" fmla="*/ 491065 h 511716"/>
                <a:gd name="connsiteX4" fmla="*/ 473001 w 1116619"/>
                <a:gd name="connsiteY4" fmla="*/ 493391 h 511716"/>
                <a:gd name="connsiteX5" fmla="*/ 169644 w 1116619"/>
                <a:gd name="connsiteY5" fmla="*/ 490902 h 511716"/>
                <a:gd name="connsiteX6" fmla="*/ 185223 w 1116619"/>
                <a:gd name="connsiteY6" fmla="*/ 388436 h 511716"/>
                <a:gd name="connsiteX7" fmla="*/ 7624 w 1116619"/>
                <a:gd name="connsiteY7" fmla="*/ 362001 h 511716"/>
                <a:gd name="connsiteX8" fmla="*/ 106635 w 1116619"/>
                <a:gd name="connsiteY8" fmla="*/ 240933 h 511716"/>
                <a:gd name="connsiteX0" fmla="*/ 157485 w 1167469"/>
                <a:gd name="connsiteY0" fmla="*/ 240933 h 511716"/>
                <a:gd name="connsiteX1" fmla="*/ 680403 w 1167469"/>
                <a:gd name="connsiteY1" fmla="*/ 3 h 511716"/>
                <a:gd name="connsiteX2" fmla="*/ 1167469 w 1167469"/>
                <a:gd name="connsiteY2" fmla="*/ 245534 h 511716"/>
                <a:gd name="connsiteX3" fmla="*/ 680403 w 1167469"/>
                <a:gd name="connsiteY3" fmla="*/ 491065 h 511716"/>
                <a:gd name="connsiteX4" fmla="*/ 523851 w 1167469"/>
                <a:gd name="connsiteY4" fmla="*/ 493391 h 511716"/>
                <a:gd name="connsiteX5" fmla="*/ 220494 w 1167469"/>
                <a:gd name="connsiteY5" fmla="*/ 490902 h 511716"/>
                <a:gd name="connsiteX6" fmla="*/ 236073 w 1167469"/>
                <a:gd name="connsiteY6" fmla="*/ 388436 h 511716"/>
                <a:gd name="connsiteX7" fmla="*/ 3809 w 1167469"/>
                <a:gd name="connsiteY7" fmla="*/ 352557 h 511716"/>
                <a:gd name="connsiteX8" fmla="*/ 157485 w 1167469"/>
                <a:gd name="connsiteY8" fmla="*/ 240933 h 511716"/>
                <a:gd name="connsiteX0" fmla="*/ 157485 w 1167469"/>
                <a:gd name="connsiteY0" fmla="*/ 240933 h 511716"/>
                <a:gd name="connsiteX1" fmla="*/ 680403 w 1167469"/>
                <a:gd name="connsiteY1" fmla="*/ 3 h 511716"/>
                <a:gd name="connsiteX2" fmla="*/ 1167469 w 1167469"/>
                <a:gd name="connsiteY2" fmla="*/ 245534 h 511716"/>
                <a:gd name="connsiteX3" fmla="*/ 680403 w 1167469"/>
                <a:gd name="connsiteY3" fmla="*/ 491065 h 511716"/>
                <a:gd name="connsiteX4" fmla="*/ 523851 w 1167469"/>
                <a:gd name="connsiteY4" fmla="*/ 493391 h 511716"/>
                <a:gd name="connsiteX5" fmla="*/ 176125 w 1167469"/>
                <a:gd name="connsiteY5" fmla="*/ 486423 h 511716"/>
                <a:gd name="connsiteX6" fmla="*/ 236073 w 1167469"/>
                <a:gd name="connsiteY6" fmla="*/ 388436 h 511716"/>
                <a:gd name="connsiteX7" fmla="*/ 3809 w 1167469"/>
                <a:gd name="connsiteY7" fmla="*/ 352557 h 511716"/>
                <a:gd name="connsiteX8" fmla="*/ 157485 w 1167469"/>
                <a:gd name="connsiteY8" fmla="*/ 240933 h 511716"/>
                <a:gd name="connsiteX0" fmla="*/ 157485 w 1167469"/>
                <a:gd name="connsiteY0" fmla="*/ 240933 h 502089"/>
                <a:gd name="connsiteX1" fmla="*/ 680403 w 1167469"/>
                <a:gd name="connsiteY1" fmla="*/ 3 h 502089"/>
                <a:gd name="connsiteX2" fmla="*/ 1167469 w 1167469"/>
                <a:gd name="connsiteY2" fmla="*/ 245534 h 502089"/>
                <a:gd name="connsiteX3" fmla="*/ 680403 w 1167469"/>
                <a:gd name="connsiteY3" fmla="*/ 491065 h 502089"/>
                <a:gd name="connsiteX4" fmla="*/ 443267 w 1167469"/>
                <a:gd name="connsiteY4" fmla="*/ 458755 h 502089"/>
                <a:gd name="connsiteX5" fmla="*/ 176125 w 1167469"/>
                <a:gd name="connsiteY5" fmla="*/ 486423 h 502089"/>
                <a:gd name="connsiteX6" fmla="*/ 236073 w 1167469"/>
                <a:gd name="connsiteY6" fmla="*/ 388436 h 502089"/>
                <a:gd name="connsiteX7" fmla="*/ 3809 w 1167469"/>
                <a:gd name="connsiteY7" fmla="*/ 352557 h 502089"/>
                <a:gd name="connsiteX8" fmla="*/ 157485 w 1167469"/>
                <a:gd name="connsiteY8" fmla="*/ 240933 h 502089"/>
                <a:gd name="connsiteX0" fmla="*/ 157485 w 1167469"/>
                <a:gd name="connsiteY0" fmla="*/ 240933 h 514745"/>
                <a:gd name="connsiteX1" fmla="*/ 680403 w 1167469"/>
                <a:gd name="connsiteY1" fmla="*/ 3 h 514745"/>
                <a:gd name="connsiteX2" fmla="*/ 1167469 w 1167469"/>
                <a:gd name="connsiteY2" fmla="*/ 245534 h 514745"/>
                <a:gd name="connsiteX3" fmla="*/ 680403 w 1167469"/>
                <a:gd name="connsiteY3" fmla="*/ 491065 h 514745"/>
                <a:gd name="connsiteX4" fmla="*/ 558049 w 1167469"/>
                <a:gd name="connsiteY4" fmla="*/ 501426 h 514745"/>
                <a:gd name="connsiteX5" fmla="*/ 443267 w 1167469"/>
                <a:gd name="connsiteY5" fmla="*/ 458755 h 514745"/>
                <a:gd name="connsiteX6" fmla="*/ 176125 w 1167469"/>
                <a:gd name="connsiteY6" fmla="*/ 486423 h 514745"/>
                <a:gd name="connsiteX7" fmla="*/ 236073 w 1167469"/>
                <a:gd name="connsiteY7" fmla="*/ 388436 h 514745"/>
                <a:gd name="connsiteX8" fmla="*/ 3809 w 1167469"/>
                <a:gd name="connsiteY8" fmla="*/ 352557 h 514745"/>
                <a:gd name="connsiteX9" fmla="*/ 157485 w 1167469"/>
                <a:gd name="connsiteY9" fmla="*/ 240933 h 514745"/>
                <a:gd name="connsiteX0" fmla="*/ 157485 w 1167469"/>
                <a:gd name="connsiteY0" fmla="*/ 240933 h 556792"/>
                <a:gd name="connsiteX1" fmla="*/ 680403 w 1167469"/>
                <a:gd name="connsiteY1" fmla="*/ 3 h 556792"/>
                <a:gd name="connsiteX2" fmla="*/ 1167469 w 1167469"/>
                <a:gd name="connsiteY2" fmla="*/ 245534 h 556792"/>
                <a:gd name="connsiteX3" fmla="*/ 680403 w 1167469"/>
                <a:gd name="connsiteY3" fmla="*/ 491065 h 556792"/>
                <a:gd name="connsiteX4" fmla="*/ 442949 w 1167469"/>
                <a:gd name="connsiteY4" fmla="*/ 555894 h 556792"/>
                <a:gd name="connsiteX5" fmla="*/ 443267 w 1167469"/>
                <a:gd name="connsiteY5" fmla="*/ 458755 h 556792"/>
                <a:gd name="connsiteX6" fmla="*/ 176125 w 1167469"/>
                <a:gd name="connsiteY6" fmla="*/ 486423 h 556792"/>
                <a:gd name="connsiteX7" fmla="*/ 236073 w 1167469"/>
                <a:gd name="connsiteY7" fmla="*/ 388436 h 556792"/>
                <a:gd name="connsiteX8" fmla="*/ 3809 w 1167469"/>
                <a:gd name="connsiteY8" fmla="*/ 352557 h 556792"/>
                <a:gd name="connsiteX9" fmla="*/ 157485 w 1167469"/>
                <a:gd name="connsiteY9" fmla="*/ 240933 h 556792"/>
                <a:gd name="connsiteX0" fmla="*/ 157019 w 1167003"/>
                <a:gd name="connsiteY0" fmla="*/ 240933 h 556792"/>
                <a:gd name="connsiteX1" fmla="*/ 679937 w 1167003"/>
                <a:gd name="connsiteY1" fmla="*/ 3 h 556792"/>
                <a:gd name="connsiteX2" fmla="*/ 1167003 w 1167003"/>
                <a:gd name="connsiteY2" fmla="*/ 245534 h 556792"/>
                <a:gd name="connsiteX3" fmla="*/ 679937 w 1167003"/>
                <a:gd name="connsiteY3" fmla="*/ 491065 h 556792"/>
                <a:gd name="connsiteX4" fmla="*/ 442483 w 1167003"/>
                <a:gd name="connsiteY4" fmla="*/ 555894 h 556792"/>
                <a:gd name="connsiteX5" fmla="*/ 442801 w 1167003"/>
                <a:gd name="connsiteY5" fmla="*/ 458755 h 556792"/>
                <a:gd name="connsiteX6" fmla="*/ 175659 w 1167003"/>
                <a:gd name="connsiteY6" fmla="*/ 486423 h 556792"/>
                <a:gd name="connsiteX7" fmla="*/ 235607 w 1167003"/>
                <a:gd name="connsiteY7" fmla="*/ 388436 h 556792"/>
                <a:gd name="connsiteX8" fmla="*/ 3829 w 1167003"/>
                <a:gd name="connsiteY8" fmla="*/ 386631 h 556792"/>
                <a:gd name="connsiteX9" fmla="*/ 157019 w 1167003"/>
                <a:gd name="connsiteY9" fmla="*/ 240933 h 556792"/>
                <a:gd name="connsiteX0" fmla="*/ 157019 w 1167003"/>
                <a:gd name="connsiteY0" fmla="*/ 240933 h 556792"/>
                <a:gd name="connsiteX1" fmla="*/ 679937 w 1167003"/>
                <a:gd name="connsiteY1" fmla="*/ 3 h 556792"/>
                <a:gd name="connsiteX2" fmla="*/ 1167003 w 1167003"/>
                <a:gd name="connsiteY2" fmla="*/ 245534 h 556792"/>
                <a:gd name="connsiteX3" fmla="*/ 679937 w 1167003"/>
                <a:gd name="connsiteY3" fmla="*/ 491065 h 556792"/>
                <a:gd name="connsiteX4" fmla="*/ 442483 w 1167003"/>
                <a:gd name="connsiteY4" fmla="*/ 555894 h 556792"/>
                <a:gd name="connsiteX5" fmla="*/ 442801 w 1167003"/>
                <a:gd name="connsiteY5" fmla="*/ 458755 h 556792"/>
                <a:gd name="connsiteX6" fmla="*/ 175659 w 1167003"/>
                <a:gd name="connsiteY6" fmla="*/ 486423 h 556792"/>
                <a:gd name="connsiteX7" fmla="*/ 235607 w 1167003"/>
                <a:gd name="connsiteY7" fmla="*/ 388436 h 556792"/>
                <a:gd name="connsiteX8" fmla="*/ 3829 w 1167003"/>
                <a:gd name="connsiteY8" fmla="*/ 386631 h 556792"/>
                <a:gd name="connsiteX9" fmla="*/ 157019 w 1167003"/>
                <a:gd name="connsiteY9" fmla="*/ 240933 h 556792"/>
                <a:gd name="connsiteX0" fmla="*/ 157019 w 1167003"/>
                <a:gd name="connsiteY0" fmla="*/ 240933 h 556792"/>
                <a:gd name="connsiteX1" fmla="*/ 679937 w 1167003"/>
                <a:gd name="connsiteY1" fmla="*/ 3 h 556792"/>
                <a:gd name="connsiteX2" fmla="*/ 1167003 w 1167003"/>
                <a:gd name="connsiteY2" fmla="*/ 245534 h 556792"/>
                <a:gd name="connsiteX3" fmla="*/ 679937 w 1167003"/>
                <a:gd name="connsiteY3" fmla="*/ 491065 h 556792"/>
                <a:gd name="connsiteX4" fmla="*/ 442483 w 1167003"/>
                <a:gd name="connsiteY4" fmla="*/ 555894 h 556792"/>
                <a:gd name="connsiteX5" fmla="*/ 442801 w 1167003"/>
                <a:gd name="connsiteY5" fmla="*/ 458755 h 556792"/>
                <a:gd name="connsiteX6" fmla="*/ 175659 w 1167003"/>
                <a:gd name="connsiteY6" fmla="*/ 486423 h 556792"/>
                <a:gd name="connsiteX7" fmla="*/ 235607 w 1167003"/>
                <a:gd name="connsiteY7" fmla="*/ 388436 h 556792"/>
                <a:gd name="connsiteX8" fmla="*/ 3829 w 1167003"/>
                <a:gd name="connsiteY8" fmla="*/ 386631 h 556792"/>
                <a:gd name="connsiteX9" fmla="*/ 157019 w 1167003"/>
                <a:gd name="connsiteY9" fmla="*/ 240933 h 556792"/>
                <a:gd name="connsiteX0" fmla="*/ 157019 w 1167003"/>
                <a:gd name="connsiteY0" fmla="*/ 240933 h 541312"/>
                <a:gd name="connsiteX1" fmla="*/ 679937 w 1167003"/>
                <a:gd name="connsiteY1" fmla="*/ 3 h 541312"/>
                <a:gd name="connsiteX2" fmla="*/ 1167003 w 1167003"/>
                <a:gd name="connsiteY2" fmla="*/ 245534 h 541312"/>
                <a:gd name="connsiteX3" fmla="*/ 679937 w 1167003"/>
                <a:gd name="connsiteY3" fmla="*/ 491065 h 541312"/>
                <a:gd name="connsiteX4" fmla="*/ 391129 w 1167003"/>
                <a:gd name="connsiteY4" fmla="*/ 539586 h 541312"/>
                <a:gd name="connsiteX5" fmla="*/ 442801 w 1167003"/>
                <a:gd name="connsiteY5" fmla="*/ 458755 h 541312"/>
                <a:gd name="connsiteX6" fmla="*/ 175659 w 1167003"/>
                <a:gd name="connsiteY6" fmla="*/ 486423 h 541312"/>
                <a:gd name="connsiteX7" fmla="*/ 235607 w 1167003"/>
                <a:gd name="connsiteY7" fmla="*/ 388436 h 541312"/>
                <a:gd name="connsiteX8" fmla="*/ 3829 w 1167003"/>
                <a:gd name="connsiteY8" fmla="*/ 386631 h 541312"/>
                <a:gd name="connsiteX9" fmla="*/ 157019 w 1167003"/>
                <a:gd name="connsiteY9" fmla="*/ 240933 h 541312"/>
                <a:gd name="connsiteX0" fmla="*/ 157019 w 1167003"/>
                <a:gd name="connsiteY0" fmla="*/ 240933 h 541312"/>
                <a:gd name="connsiteX1" fmla="*/ 679937 w 1167003"/>
                <a:gd name="connsiteY1" fmla="*/ 3 h 541312"/>
                <a:gd name="connsiteX2" fmla="*/ 1167003 w 1167003"/>
                <a:gd name="connsiteY2" fmla="*/ 245534 h 541312"/>
                <a:gd name="connsiteX3" fmla="*/ 679937 w 1167003"/>
                <a:gd name="connsiteY3" fmla="*/ 491065 h 541312"/>
                <a:gd name="connsiteX4" fmla="*/ 391129 w 1167003"/>
                <a:gd name="connsiteY4" fmla="*/ 539586 h 541312"/>
                <a:gd name="connsiteX5" fmla="*/ 442801 w 1167003"/>
                <a:gd name="connsiteY5" fmla="*/ 458755 h 541312"/>
                <a:gd name="connsiteX6" fmla="*/ 175659 w 1167003"/>
                <a:gd name="connsiteY6" fmla="*/ 486423 h 541312"/>
                <a:gd name="connsiteX7" fmla="*/ 189704 w 1167003"/>
                <a:gd name="connsiteY7" fmla="*/ 395907 h 541312"/>
                <a:gd name="connsiteX8" fmla="*/ 3829 w 1167003"/>
                <a:gd name="connsiteY8" fmla="*/ 386631 h 541312"/>
                <a:gd name="connsiteX9" fmla="*/ 157019 w 1167003"/>
                <a:gd name="connsiteY9" fmla="*/ 240933 h 541312"/>
                <a:gd name="connsiteX0" fmla="*/ 157019 w 1167003"/>
                <a:gd name="connsiteY0" fmla="*/ 240933 h 541312"/>
                <a:gd name="connsiteX1" fmla="*/ 679937 w 1167003"/>
                <a:gd name="connsiteY1" fmla="*/ 3 h 541312"/>
                <a:gd name="connsiteX2" fmla="*/ 1167003 w 1167003"/>
                <a:gd name="connsiteY2" fmla="*/ 245534 h 541312"/>
                <a:gd name="connsiteX3" fmla="*/ 679937 w 1167003"/>
                <a:gd name="connsiteY3" fmla="*/ 491065 h 541312"/>
                <a:gd name="connsiteX4" fmla="*/ 391129 w 1167003"/>
                <a:gd name="connsiteY4" fmla="*/ 539586 h 541312"/>
                <a:gd name="connsiteX5" fmla="*/ 401863 w 1167003"/>
                <a:gd name="connsiteY5" fmla="*/ 455931 h 541312"/>
                <a:gd name="connsiteX6" fmla="*/ 175659 w 1167003"/>
                <a:gd name="connsiteY6" fmla="*/ 486423 h 541312"/>
                <a:gd name="connsiteX7" fmla="*/ 189704 w 1167003"/>
                <a:gd name="connsiteY7" fmla="*/ 395907 h 541312"/>
                <a:gd name="connsiteX8" fmla="*/ 3829 w 1167003"/>
                <a:gd name="connsiteY8" fmla="*/ 386631 h 541312"/>
                <a:gd name="connsiteX9" fmla="*/ 157019 w 1167003"/>
                <a:gd name="connsiteY9" fmla="*/ 240933 h 541312"/>
                <a:gd name="connsiteX0" fmla="*/ 157019 w 1167003"/>
                <a:gd name="connsiteY0" fmla="*/ 240933 h 541312"/>
                <a:gd name="connsiteX1" fmla="*/ 679937 w 1167003"/>
                <a:gd name="connsiteY1" fmla="*/ 3 h 541312"/>
                <a:gd name="connsiteX2" fmla="*/ 1167003 w 1167003"/>
                <a:gd name="connsiteY2" fmla="*/ 245534 h 541312"/>
                <a:gd name="connsiteX3" fmla="*/ 679937 w 1167003"/>
                <a:gd name="connsiteY3" fmla="*/ 491065 h 541312"/>
                <a:gd name="connsiteX4" fmla="*/ 391129 w 1167003"/>
                <a:gd name="connsiteY4" fmla="*/ 539586 h 541312"/>
                <a:gd name="connsiteX5" fmla="*/ 401863 w 1167003"/>
                <a:gd name="connsiteY5" fmla="*/ 455931 h 541312"/>
                <a:gd name="connsiteX6" fmla="*/ 175659 w 1167003"/>
                <a:gd name="connsiteY6" fmla="*/ 486423 h 541312"/>
                <a:gd name="connsiteX7" fmla="*/ 189704 w 1167003"/>
                <a:gd name="connsiteY7" fmla="*/ 395907 h 541312"/>
                <a:gd name="connsiteX8" fmla="*/ 3829 w 1167003"/>
                <a:gd name="connsiteY8" fmla="*/ 386631 h 541312"/>
                <a:gd name="connsiteX9" fmla="*/ 157019 w 1167003"/>
                <a:gd name="connsiteY9" fmla="*/ 240933 h 541312"/>
                <a:gd name="connsiteX0" fmla="*/ 157019 w 1167003"/>
                <a:gd name="connsiteY0" fmla="*/ 240946 h 541325"/>
                <a:gd name="connsiteX1" fmla="*/ 679937 w 1167003"/>
                <a:gd name="connsiteY1" fmla="*/ 16 h 541325"/>
                <a:gd name="connsiteX2" fmla="*/ 1167003 w 1167003"/>
                <a:gd name="connsiteY2" fmla="*/ 245547 h 541325"/>
                <a:gd name="connsiteX3" fmla="*/ 679937 w 1167003"/>
                <a:gd name="connsiteY3" fmla="*/ 491078 h 541325"/>
                <a:gd name="connsiteX4" fmla="*/ 391129 w 1167003"/>
                <a:gd name="connsiteY4" fmla="*/ 539599 h 541325"/>
                <a:gd name="connsiteX5" fmla="*/ 401863 w 1167003"/>
                <a:gd name="connsiteY5" fmla="*/ 455944 h 541325"/>
                <a:gd name="connsiteX6" fmla="*/ 175659 w 1167003"/>
                <a:gd name="connsiteY6" fmla="*/ 486436 h 541325"/>
                <a:gd name="connsiteX7" fmla="*/ 189704 w 1167003"/>
                <a:gd name="connsiteY7" fmla="*/ 395920 h 541325"/>
                <a:gd name="connsiteX8" fmla="*/ 3829 w 1167003"/>
                <a:gd name="connsiteY8" fmla="*/ 386644 h 541325"/>
                <a:gd name="connsiteX9" fmla="*/ 157019 w 1167003"/>
                <a:gd name="connsiteY9" fmla="*/ 240946 h 5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67003" h="541325">
                  <a:moveTo>
                    <a:pt x="157019" y="240946"/>
                  </a:moveTo>
                  <a:cubicBezTo>
                    <a:pt x="269704" y="176508"/>
                    <a:pt x="359928" y="-1995"/>
                    <a:pt x="679937" y="16"/>
                  </a:cubicBezTo>
                  <a:cubicBezTo>
                    <a:pt x="999946" y="2027"/>
                    <a:pt x="1167003" y="109944"/>
                    <a:pt x="1167003" y="245547"/>
                  </a:cubicBezTo>
                  <a:cubicBezTo>
                    <a:pt x="1167003" y="381150"/>
                    <a:pt x="809249" y="442069"/>
                    <a:pt x="679937" y="491078"/>
                  </a:cubicBezTo>
                  <a:cubicBezTo>
                    <a:pt x="550625" y="540087"/>
                    <a:pt x="430652" y="544984"/>
                    <a:pt x="391129" y="539599"/>
                  </a:cubicBezTo>
                  <a:cubicBezTo>
                    <a:pt x="351606" y="534214"/>
                    <a:pt x="438307" y="462242"/>
                    <a:pt x="401863" y="455944"/>
                  </a:cubicBezTo>
                  <a:cubicBezTo>
                    <a:pt x="338209" y="453444"/>
                    <a:pt x="223622" y="503928"/>
                    <a:pt x="175659" y="486436"/>
                  </a:cubicBezTo>
                  <a:cubicBezTo>
                    <a:pt x="82719" y="421872"/>
                    <a:pt x="232264" y="412921"/>
                    <a:pt x="189704" y="395920"/>
                  </a:cubicBezTo>
                  <a:cubicBezTo>
                    <a:pt x="147144" y="378919"/>
                    <a:pt x="43042" y="430168"/>
                    <a:pt x="3829" y="386644"/>
                  </a:cubicBezTo>
                  <a:cubicBezTo>
                    <a:pt x="-16327" y="365001"/>
                    <a:pt x="44334" y="305384"/>
                    <a:pt x="157019" y="240946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135" name="Oval 338"/>
            <p:cNvSpPr>
              <a:spLocks noChangeArrowheads="1"/>
            </p:cNvSpPr>
            <p:nvPr/>
          </p:nvSpPr>
          <p:spPr bwMode="auto">
            <a:xfrm rot="20517840">
              <a:off x="2368867" y="4793375"/>
              <a:ext cx="854966" cy="606534"/>
            </a:xfrm>
            <a:custGeom>
              <a:avLst/>
              <a:gdLst>
                <a:gd name="connsiteX0" fmla="*/ 0 w 974132"/>
                <a:gd name="connsiteY0" fmla="*/ 245531 h 491061"/>
                <a:gd name="connsiteX1" fmla="*/ 487066 w 974132"/>
                <a:gd name="connsiteY1" fmla="*/ 0 h 491061"/>
                <a:gd name="connsiteX2" fmla="*/ 974132 w 974132"/>
                <a:gd name="connsiteY2" fmla="*/ 245531 h 491061"/>
                <a:gd name="connsiteX3" fmla="*/ 487066 w 974132"/>
                <a:gd name="connsiteY3" fmla="*/ 491062 h 491061"/>
                <a:gd name="connsiteX4" fmla="*/ 0 w 974132"/>
                <a:gd name="connsiteY4" fmla="*/ 245531 h 491061"/>
                <a:gd name="connsiteX0" fmla="*/ 0 w 1052333"/>
                <a:gd name="connsiteY0" fmla="*/ 258606 h 491128"/>
                <a:gd name="connsiteX1" fmla="*/ 565267 w 1052333"/>
                <a:gd name="connsiteY1" fmla="*/ 31 h 491128"/>
                <a:gd name="connsiteX2" fmla="*/ 1052333 w 1052333"/>
                <a:gd name="connsiteY2" fmla="*/ 245562 h 491128"/>
                <a:gd name="connsiteX3" fmla="*/ 565267 w 1052333"/>
                <a:gd name="connsiteY3" fmla="*/ 491093 h 491128"/>
                <a:gd name="connsiteX4" fmla="*/ 0 w 1052333"/>
                <a:gd name="connsiteY4" fmla="*/ 258606 h 491128"/>
                <a:gd name="connsiteX0" fmla="*/ 25617 w 1077950"/>
                <a:gd name="connsiteY0" fmla="*/ 258606 h 495130"/>
                <a:gd name="connsiteX1" fmla="*/ 590884 w 1077950"/>
                <a:gd name="connsiteY1" fmla="*/ 31 h 495130"/>
                <a:gd name="connsiteX2" fmla="*/ 1077950 w 1077950"/>
                <a:gd name="connsiteY2" fmla="*/ 245562 h 495130"/>
                <a:gd name="connsiteX3" fmla="*/ 590884 w 1077950"/>
                <a:gd name="connsiteY3" fmla="*/ 491093 h 495130"/>
                <a:gd name="connsiteX4" fmla="*/ 146554 w 1077950"/>
                <a:gd name="connsiteY4" fmla="*/ 388464 h 495130"/>
                <a:gd name="connsiteX5" fmla="*/ 25617 w 1077950"/>
                <a:gd name="connsiteY5" fmla="*/ 258606 h 495130"/>
                <a:gd name="connsiteX0" fmla="*/ 25617 w 1077950"/>
                <a:gd name="connsiteY0" fmla="*/ 258606 h 501811"/>
                <a:gd name="connsiteX1" fmla="*/ 590884 w 1077950"/>
                <a:gd name="connsiteY1" fmla="*/ 31 h 501811"/>
                <a:gd name="connsiteX2" fmla="*/ 1077950 w 1077950"/>
                <a:gd name="connsiteY2" fmla="*/ 245562 h 501811"/>
                <a:gd name="connsiteX3" fmla="*/ 590884 w 1077950"/>
                <a:gd name="connsiteY3" fmla="*/ 491093 h 501811"/>
                <a:gd name="connsiteX4" fmla="*/ 302515 w 1077950"/>
                <a:gd name="connsiteY4" fmla="*/ 450994 h 501811"/>
                <a:gd name="connsiteX5" fmla="*/ 146554 w 1077950"/>
                <a:gd name="connsiteY5" fmla="*/ 388464 h 501811"/>
                <a:gd name="connsiteX6" fmla="*/ 25617 w 1077950"/>
                <a:gd name="connsiteY6" fmla="*/ 258606 h 501811"/>
                <a:gd name="connsiteX0" fmla="*/ 25617 w 1077950"/>
                <a:gd name="connsiteY0" fmla="*/ 258606 h 511744"/>
                <a:gd name="connsiteX1" fmla="*/ 590884 w 1077950"/>
                <a:gd name="connsiteY1" fmla="*/ 31 h 511744"/>
                <a:gd name="connsiteX2" fmla="*/ 1077950 w 1077950"/>
                <a:gd name="connsiteY2" fmla="*/ 245562 h 511744"/>
                <a:gd name="connsiteX3" fmla="*/ 590884 w 1077950"/>
                <a:gd name="connsiteY3" fmla="*/ 491093 h 511744"/>
                <a:gd name="connsiteX4" fmla="*/ 434332 w 1077950"/>
                <a:gd name="connsiteY4" fmla="*/ 493419 h 511744"/>
                <a:gd name="connsiteX5" fmla="*/ 302515 w 1077950"/>
                <a:gd name="connsiteY5" fmla="*/ 450994 h 511744"/>
                <a:gd name="connsiteX6" fmla="*/ 146554 w 1077950"/>
                <a:gd name="connsiteY6" fmla="*/ 388464 h 511744"/>
                <a:gd name="connsiteX7" fmla="*/ 25617 w 1077950"/>
                <a:gd name="connsiteY7" fmla="*/ 258606 h 511744"/>
                <a:gd name="connsiteX0" fmla="*/ 39232 w 1091565"/>
                <a:gd name="connsiteY0" fmla="*/ 258606 h 511744"/>
                <a:gd name="connsiteX1" fmla="*/ 604499 w 1091565"/>
                <a:gd name="connsiteY1" fmla="*/ 31 h 511744"/>
                <a:gd name="connsiteX2" fmla="*/ 1091565 w 1091565"/>
                <a:gd name="connsiteY2" fmla="*/ 245562 h 511744"/>
                <a:gd name="connsiteX3" fmla="*/ 604499 w 1091565"/>
                <a:gd name="connsiteY3" fmla="*/ 491093 h 511744"/>
                <a:gd name="connsiteX4" fmla="*/ 447947 w 1091565"/>
                <a:gd name="connsiteY4" fmla="*/ 493419 h 511744"/>
                <a:gd name="connsiteX5" fmla="*/ 316130 w 1091565"/>
                <a:gd name="connsiteY5" fmla="*/ 450994 h 511744"/>
                <a:gd name="connsiteX6" fmla="*/ 160169 w 1091565"/>
                <a:gd name="connsiteY6" fmla="*/ 388464 h 511744"/>
                <a:gd name="connsiteX7" fmla="*/ 60770 w 1091565"/>
                <a:gd name="connsiteY7" fmla="*/ 348985 h 511744"/>
                <a:gd name="connsiteX8" fmla="*/ 39232 w 1091565"/>
                <a:gd name="connsiteY8" fmla="*/ 258606 h 511744"/>
                <a:gd name="connsiteX0" fmla="*/ 75467 w 1127800"/>
                <a:gd name="connsiteY0" fmla="*/ 258606 h 511744"/>
                <a:gd name="connsiteX1" fmla="*/ 640734 w 1127800"/>
                <a:gd name="connsiteY1" fmla="*/ 31 h 511744"/>
                <a:gd name="connsiteX2" fmla="*/ 1127800 w 1127800"/>
                <a:gd name="connsiteY2" fmla="*/ 245562 h 511744"/>
                <a:gd name="connsiteX3" fmla="*/ 640734 w 1127800"/>
                <a:gd name="connsiteY3" fmla="*/ 491093 h 511744"/>
                <a:gd name="connsiteX4" fmla="*/ 484182 w 1127800"/>
                <a:gd name="connsiteY4" fmla="*/ 493419 h 511744"/>
                <a:gd name="connsiteX5" fmla="*/ 352365 w 1127800"/>
                <a:gd name="connsiteY5" fmla="*/ 450994 h 511744"/>
                <a:gd name="connsiteX6" fmla="*/ 196404 w 1127800"/>
                <a:gd name="connsiteY6" fmla="*/ 388464 h 511744"/>
                <a:gd name="connsiteX7" fmla="*/ 18805 w 1127800"/>
                <a:gd name="connsiteY7" fmla="*/ 362029 h 511744"/>
                <a:gd name="connsiteX8" fmla="*/ 75467 w 1127800"/>
                <a:gd name="connsiteY8" fmla="*/ 258606 h 511744"/>
                <a:gd name="connsiteX0" fmla="*/ 75467 w 1127800"/>
                <a:gd name="connsiteY0" fmla="*/ 258606 h 511744"/>
                <a:gd name="connsiteX1" fmla="*/ 640734 w 1127800"/>
                <a:gd name="connsiteY1" fmla="*/ 31 h 511744"/>
                <a:gd name="connsiteX2" fmla="*/ 1127800 w 1127800"/>
                <a:gd name="connsiteY2" fmla="*/ 245562 h 511744"/>
                <a:gd name="connsiteX3" fmla="*/ 640734 w 1127800"/>
                <a:gd name="connsiteY3" fmla="*/ 491093 h 511744"/>
                <a:gd name="connsiteX4" fmla="*/ 484182 w 1127800"/>
                <a:gd name="connsiteY4" fmla="*/ 493419 h 511744"/>
                <a:gd name="connsiteX5" fmla="*/ 180825 w 1127800"/>
                <a:gd name="connsiteY5" fmla="*/ 490930 h 511744"/>
                <a:gd name="connsiteX6" fmla="*/ 196404 w 1127800"/>
                <a:gd name="connsiteY6" fmla="*/ 388464 h 511744"/>
                <a:gd name="connsiteX7" fmla="*/ 18805 w 1127800"/>
                <a:gd name="connsiteY7" fmla="*/ 362029 h 511744"/>
                <a:gd name="connsiteX8" fmla="*/ 75467 w 1127800"/>
                <a:gd name="connsiteY8" fmla="*/ 258606 h 511744"/>
                <a:gd name="connsiteX0" fmla="*/ 75467 w 1127800"/>
                <a:gd name="connsiteY0" fmla="*/ 263098 h 516236"/>
                <a:gd name="connsiteX1" fmla="*/ 640734 w 1127800"/>
                <a:gd name="connsiteY1" fmla="*/ 4523 h 516236"/>
                <a:gd name="connsiteX2" fmla="*/ 1127800 w 1127800"/>
                <a:gd name="connsiteY2" fmla="*/ 250054 h 516236"/>
                <a:gd name="connsiteX3" fmla="*/ 640734 w 1127800"/>
                <a:gd name="connsiteY3" fmla="*/ 495585 h 516236"/>
                <a:gd name="connsiteX4" fmla="*/ 484182 w 1127800"/>
                <a:gd name="connsiteY4" fmla="*/ 497911 h 516236"/>
                <a:gd name="connsiteX5" fmla="*/ 180825 w 1127800"/>
                <a:gd name="connsiteY5" fmla="*/ 495422 h 516236"/>
                <a:gd name="connsiteX6" fmla="*/ 196404 w 1127800"/>
                <a:gd name="connsiteY6" fmla="*/ 392956 h 516236"/>
                <a:gd name="connsiteX7" fmla="*/ 18805 w 1127800"/>
                <a:gd name="connsiteY7" fmla="*/ 366521 h 516236"/>
                <a:gd name="connsiteX8" fmla="*/ 75467 w 1127800"/>
                <a:gd name="connsiteY8" fmla="*/ 263098 h 516236"/>
                <a:gd name="connsiteX0" fmla="*/ 106635 w 1116619"/>
                <a:gd name="connsiteY0" fmla="*/ 240933 h 511716"/>
                <a:gd name="connsiteX1" fmla="*/ 629553 w 1116619"/>
                <a:gd name="connsiteY1" fmla="*/ 3 h 511716"/>
                <a:gd name="connsiteX2" fmla="*/ 1116619 w 1116619"/>
                <a:gd name="connsiteY2" fmla="*/ 245534 h 511716"/>
                <a:gd name="connsiteX3" fmla="*/ 629553 w 1116619"/>
                <a:gd name="connsiteY3" fmla="*/ 491065 h 511716"/>
                <a:gd name="connsiteX4" fmla="*/ 473001 w 1116619"/>
                <a:gd name="connsiteY4" fmla="*/ 493391 h 511716"/>
                <a:gd name="connsiteX5" fmla="*/ 169644 w 1116619"/>
                <a:gd name="connsiteY5" fmla="*/ 490902 h 511716"/>
                <a:gd name="connsiteX6" fmla="*/ 185223 w 1116619"/>
                <a:gd name="connsiteY6" fmla="*/ 388436 h 511716"/>
                <a:gd name="connsiteX7" fmla="*/ 7624 w 1116619"/>
                <a:gd name="connsiteY7" fmla="*/ 362001 h 511716"/>
                <a:gd name="connsiteX8" fmla="*/ 106635 w 1116619"/>
                <a:gd name="connsiteY8" fmla="*/ 240933 h 511716"/>
                <a:gd name="connsiteX0" fmla="*/ 157485 w 1167469"/>
                <a:gd name="connsiteY0" fmla="*/ 240933 h 511716"/>
                <a:gd name="connsiteX1" fmla="*/ 680403 w 1167469"/>
                <a:gd name="connsiteY1" fmla="*/ 3 h 511716"/>
                <a:gd name="connsiteX2" fmla="*/ 1167469 w 1167469"/>
                <a:gd name="connsiteY2" fmla="*/ 245534 h 511716"/>
                <a:gd name="connsiteX3" fmla="*/ 680403 w 1167469"/>
                <a:gd name="connsiteY3" fmla="*/ 491065 h 511716"/>
                <a:gd name="connsiteX4" fmla="*/ 523851 w 1167469"/>
                <a:gd name="connsiteY4" fmla="*/ 493391 h 511716"/>
                <a:gd name="connsiteX5" fmla="*/ 220494 w 1167469"/>
                <a:gd name="connsiteY5" fmla="*/ 490902 h 511716"/>
                <a:gd name="connsiteX6" fmla="*/ 236073 w 1167469"/>
                <a:gd name="connsiteY6" fmla="*/ 388436 h 511716"/>
                <a:gd name="connsiteX7" fmla="*/ 3809 w 1167469"/>
                <a:gd name="connsiteY7" fmla="*/ 352557 h 511716"/>
                <a:gd name="connsiteX8" fmla="*/ 157485 w 1167469"/>
                <a:gd name="connsiteY8" fmla="*/ 240933 h 511716"/>
                <a:gd name="connsiteX0" fmla="*/ 157485 w 1167469"/>
                <a:gd name="connsiteY0" fmla="*/ 240933 h 511716"/>
                <a:gd name="connsiteX1" fmla="*/ 680403 w 1167469"/>
                <a:gd name="connsiteY1" fmla="*/ 3 h 511716"/>
                <a:gd name="connsiteX2" fmla="*/ 1167469 w 1167469"/>
                <a:gd name="connsiteY2" fmla="*/ 245534 h 511716"/>
                <a:gd name="connsiteX3" fmla="*/ 680403 w 1167469"/>
                <a:gd name="connsiteY3" fmla="*/ 491065 h 511716"/>
                <a:gd name="connsiteX4" fmla="*/ 523851 w 1167469"/>
                <a:gd name="connsiteY4" fmla="*/ 493391 h 511716"/>
                <a:gd name="connsiteX5" fmla="*/ 176125 w 1167469"/>
                <a:gd name="connsiteY5" fmla="*/ 486423 h 511716"/>
                <a:gd name="connsiteX6" fmla="*/ 236073 w 1167469"/>
                <a:gd name="connsiteY6" fmla="*/ 388436 h 511716"/>
                <a:gd name="connsiteX7" fmla="*/ 3809 w 1167469"/>
                <a:gd name="connsiteY7" fmla="*/ 352557 h 511716"/>
                <a:gd name="connsiteX8" fmla="*/ 157485 w 1167469"/>
                <a:gd name="connsiteY8" fmla="*/ 240933 h 511716"/>
                <a:gd name="connsiteX0" fmla="*/ 157485 w 1167469"/>
                <a:gd name="connsiteY0" fmla="*/ 240933 h 502089"/>
                <a:gd name="connsiteX1" fmla="*/ 680403 w 1167469"/>
                <a:gd name="connsiteY1" fmla="*/ 3 h 502089"/>
                <a:gd name="connsiteX2" fmla="*/ 1167469 w 1167469"/>
                <a:gd name="connsiteY2" fmla="*/ 245534 h 502089"/>
                <a:gd name="connsiteX3" fmla="*/ 680403 w 1167469"/>
                <a:gd name="connsiteY3" fmla="*/ 491065 h 502089"/>
                <a:gd name="connsiteX4" fmla="*/ 443267 w 1167469"/>
                <a:gd name="connsiteY4" fmla="*/ 458755 h 502089"/>
                <a:gd name="connsiteX5" fmla="*/ 176125 w 1167469"/>
                <a:gd name="connsiteY5" fmla="*/ 486423 h 502089"/>
                <a:gd name="connsiteX6" fmla="*/ 236073 w 1167469"/>
                <a:gd name="connsiteY6" fmla="*/ 388436 h 502089"/>
                <a:gd name="connsiteX7" fmla="*/ 3809 w 1167469"/>
                <a:gd name="connsiteY7" fmla="*/ 352557 h 502089"/>
                <a:gd name="connsiteX8" fmla="*/ 157485 w 1167469"/>
                <a:gd name="connsiteY8" fmla="*/ 240933 h 502089"/>
                <a:gd name="connsiteX0" fmla="*/ 157485 w 1167469"/>
                <a:gd name="connsiteY0" fmla="*/ 240933 h 514745"/>
                <a:gd name="connsiteX1" fmla="*/ 680403 w 1167469"/>
                <a:gd name="connsiteY1" fmla="*/ 3 h 514745"/>
                <a:gd name="connsiteX2" fmla="*/ 1167469 w 1167469"/>
                <a:gd name="connsiteY2" fmla="*/ 245534 h 514745"/>
                <a:gd name="connsiteX3" fmla="*/ 680403 w 1167469"/>
                <a:gd name="connsiteY3" fmla="*/ 491065 h 514745"/>
                <a:gd name="connsiteX4" fmla="*/ 558049 w 1167469"/>
                <a:gd name="connsiteY4" fmla="*/ 501426 h 514745"/>
                <a:gd name="connsiteX5" fmla="*/ 443267 w 1167469"/>
                <a:gd name="connsiteY5" fmla="*/ 458755 h 514745"/>
                <a:gd name="connsiteX6" fmla="*/ 176125 w 1167469"/>
                <a:gd name="connsiteY6" fmla="*/ 486423 h 514745"/>
                <a:gd name="connsiteX7" fmla="*/ 236073 w 1167469"/>
                <a:gd name="connsiteY7" fmla="*/ 388436 h 514745"/>
                <a:gd name="connsiteX8" fmla="*/ 3809 w 1167469"/>
                <a:gd name="connsiteY8" fmla="*/ 352557 h 514745"/>
                <a:gd name="connsiteX9" fmla="*/ 157485 w 1167469"/>
                <a:gd name="connsiteY9" fmla="*/ 240933 h 514745"/>
                <a:gd name="connsiteX0" fmla="*/ 157485 w 1167469"/>
                <a:gd name="connsiteY0" fmla="*/ 240933 h 556792"/>
                <a:gd name="connsiteX1" fmla="*/ 680403 w 1167469"/>
                <a:gd name="connsiteY1" fmla="*/ 3 h 556792"/>
                <a:gd name="connsiteX2" fmla="*/ 1167469 w 1167469"/>
                <a:gd name="connsiteY2" fmla="*/ 245534 h 556792"/>
                <a:gd name="connsiteX3" fmla="*/ 680403 w 1167469"/>
                <a:gd name="connsiteY3" fmla="*/ 491065 h 556792"/>
                <a:gd name="connsiteX4" fmla="*/ 442949 w 1167469"/>
                <a:gd name="connsiteY4" fmla="*/ 555894 h 556792"/>
                <a:gd name="connsiteX5" fmla="*/ 443267 w 1167469"/>
                <a:gd name="connsiteY5" fmla="*/ 458755 h 556792"/>
                <a:gd name="connsiteX6" fmla="*/ 176125 w 1167469"/>
                <a:gd name="connsiteY6" fmla="*/ 486423 h 556792"/>
                <a:gd name="connsiteX7" fmla="*/ 236073 w 1167469"/>
                <a:gd name="connsiteY7" fmla="*/ 388436 h 556792"/>
                <a:gd name="connsiteX8" fmla="*/ 3809 w 1167469"/>
                <a:gd name="connsiteY8" fmla="*/ 352557 h 556792"/>
                <a:gd name="connsiteX9" fmla="*/ 157485 w 1167469"/>
                <a:gd name="connsiteY9" fmla="*/ 240933 h 556792"/>
                <a:gd name="connsiteX0" fmla="*/ 157019 w 1167003"/>
                <a:gd name="connsiteY0" fmla="*/ 240933 h 556792"/>
                <a:gd name="connsiteX1" fmla="*/ 679937 w 1167003"/>
                <a:gd name="connsiteY1" fmla="*/ 3 h 556792"/>
                <a:gd name="connsiteX2" fmla="*/ 1167003 w 1167003"/>
                <a:gd name="connsiteY2" fmla="*/ 245534 h 556792"/>
                <a:gd name="connsiteX3" fmla="*/ 679937 w 1167003"/>
                <a:gd name="connsiteY3" fmla="*/ 491065 h 556792"/>
                <a:gd name="connsiteX4" fmla="*/ 442483 w 1167003"/>
                <a:gd name="connsiteY4" fmla="*/ 555894 h 556792"/>
                <a:gd name="connsiteX5" fmla="*/ 442801 w 1167003"/>
                <a:gd name="connsiteY5" fmla="*/ 458755 h 556792"/>
                <a:gd name="connsiteX6" fmla="*/ 175659 w 1167003"/>
                <a:gd name="connsiteY6" fmla="*/ 486423 h 556792"/>
                <a:gd name="connsiteX7" fmla="*/ 235607 w 1167003"/>
                <a:gd name="connsiteY7" fmla="*/ 388436 h 556792"/>
                <a:gd name="connsiteX8" fmla="*/ 3829 w 1167003"/>
                <a:gd name="connsiteY8" fmla="*/ 386631 h 556792"/>
                <a:gd name="connsiteX9" fmla="*/ 157019 w 1167003"/>
                <a:gd name="connsiteY9" fmla="*/ 240933 h 556792"/>
                <a:gd name="connsiteX0" fmla="*/ 157019 w 1167003"/>
                <a:gd name="connsiteY0" fmla="*/ 240933 h 556792"/>
                <a:gd name="connsiteX1" fmla="*/ 679937 w 1167003"/>
                <a:gd name="connsiteY1" fmla="*/ 3 h 556792"/>
                <a:gd name="connsiteX2" fmla="*/ 1167003 w 1167003"/>
                <a:gd name="connsiteY2" fmla="*/ 245534 h 556792"/>
                <a:gd name="connsiteX3" fmla="*/ 679937 w 1167003"/>
                <a:gd name="connsiteY3" fmla="*/ 491065 h 556792"/>
                <a:gd name="connsiteX4" fmla="*/ 442483 w 1167003"/>
                <a:gd name="connsiteY4" fmla="*/ 555894 h 556792"/>
                <a:gd name="connsiteX5" fmla="*/ 442801 w 1167003"/>
                <a:gd name="connsiteY5" fmla="*/ 458755 h 556792"/>
                <a:gd name="connsiteX6" fmla="*/ 175659 w 1167003"/>
                <a:gd name="connsiteY6" fmla="*/ 486423 h 556792"/>
                <a:gd name="connsiteX7" fmla="*/ 235607 w 1167003"/>
                <a:gd name="connsiteY7" fmla="*/ 388436 h 556792"/>
                <a:gd name="connsiteX8" fmla="*/ 3829 w 1167003"/>
                <a:gd name="connsiteY8" fmla="*/ 386631 h 556792"/>
                <a:gd name="connsiteX9" fmla="*/ 157019 w 1167003"/>
                <a:gd name="connsiteY9" fmla="*/ 240933 h 556792"/>
                <a:gd name="connsiteX0" fmla="*/ 157019 w 1167003"/>
                <a:gd name="connsiteY0" fmla="*/ 240933 h 556792"/>
                <a:gd name="connsiteX1" fmla="*/ 679937 w 1167003"/>
                <a:gd name="connsiteY1" fmla="*/ 3 h 556792"/>
                <a:gd name="connsiteX2" fmla="*/ 1167003 w 1167003"/>
                <a:gd name="connsiteY2" fmla="*/ 245534 h 556792"/>
                <a:gd name="connsiteX3" fmla="*/ 679937 w 1167003"/>
                <a:gd name="connsiteY3" fmla="*/ 491065 h 556792"/>
                <a:gd name="connsiteX4" fmla="*/ 442483 w 1167003"/>
                <a:gd name="connsiteY4" fmla="*/ 555894 h 556792"/>
                <a:gd name="connsiteX5" fmla="*/ 442801 w 1167003"/>
                <a:gd name="connsiteY5" fmla="*/ 458755 h 556792"/>
                <a:gd name="connsiteX6" fmla="*/ 175659 w 1167003"/>
                <a:gd name="connsiteY6" fmla="*/ 486423 h 556792"/>
                <a:gd name="connsiteX7" fmla="*/ 235607 w 1167003"/>
                <a:gd name="connsiteY7" fmla="*/ 388436 h 556792"/>
                <a:gd name="connsiteX8" fmla="*/ 3829 w 1167003"/>
                <a:gd name="connsiteY8" fmla="*/ 386631 h 556792"/>
                <a:gd name="connsiteX9" fmla="*/ 157019 w 1167003"/>
                <a:gd name="connsiteY9" fmla="*/ 240933 h 556792"/>
                <a:gd name="connsiteX0" fmla="*/ 157019 w 1167003"/>
                <a:gd name="connsiteY0" fmla="*/ 240933 h 541312"/>
                <a:gd name="connsiteX1" fmla="*/ 679937 w 1167003"/>
                <a:gd name="connsiteY1" fmla="*/ 3 h 541312"/>
                <a:gd name="connsiteX2" fmla="*/ 1167003 w 1167003"/>
                <a:gd name="connsiteY2" fmla="*/ 245534 h 541312"/>
                <a:gd name="connsiteX3" fmla="*/ 679937 w 1167003"/>
                <a:gd name="connsiteY3" fmla="*/ 491065 h 541312"/>
                <a:gd name="connsiteX4" fmla="*/ 391129 w 1167003"/>
                <a:gd name="connsiteY4" fmla="*/ 539586 h 541312"/>
                <a:gd name="connsiteX5" fmla="*/ 442801 w 1167003"/>
                <a:gd name="connsiteY5" fmla="*/ 458755 h 541312"/>
                <a:gd name="connsiteX6" fmla="*/ 175659 w 1167003"/>
                <a:gd name="connsiteY6" fmla="*/ 486423 h 541312"/>
                <a:gd name="connsiteX7" fmla="*/ 235607 w 1167003"/>
                <a:gd name="connsiteY7" fmla="*/ 388436 h 541312"/>
                <a:gd name="connsiteX8" fmla="*/ 3829 w 1167003"/>
                <a:gd name="connsiteY8" fmla="*/ 386631 h 541312"/>
                <a:gd name="connsiteX9" fmla="*/ 157019 w 1167003"/>
                <a:gd name="connsiteY9" fmla="*/ 240933 h 541312"/>
                <a:gd name="connsiteX0" fmla="*/ 157019 w 1167003"/>
                <a:gd name="connsiteY0" fmla="*/ 240933 h 541312"/>
                <a:gd name="connsiteX1" fmla="*/ 679937 w 1167003"/>
                <a:gd name="connsiteY1" fmla="*/ 3 h 541312"/>
                <a:gd name="connsiteX2" fmla="*/ 1167003 w 1167003"/>
                <a:gd name="connsiteY2" fmla="*/ 245534 h 541312"/>
                <a:gd name="connsiteX3" fmla="*/ 679937 w 1167003"/>
                <a:gd name="connsiteY3" fmla="*/ 491065 h 541312"/>
                <a:gd name="connsiteX4" fmla="*/ 391129 w 1167003"/>
                <a:gd name="connsiteY4" fmla="*/ 539586 h 541312"/>
                <a:gd name="connsiteX5" fmla="*/ 442801 w 1167003"/>
                <a:gd name="connsiteY5" fmla="*/ 458755 h 541312"/>
                <a:gd name="connsiteX6" fmla="*/ 175659 w 1167003"/>
                <a:gd name="connsiteY6" fmla="*/ 486423 h 541312"/>
                <a:gd name="connsiteX7" fmla="*/ 189704 w 1167003"/>
                <a:gd name="connsiteY7" fmla="*/ 395907 h 541312"/>
                <a:gd name="connsiteX8" fmla="*/ 3829 w 1167003"/>
                <a:gd name="connsiteY8" fmla="*/ 386631 h 541312"/>
                <a:gd name="connsiteX9" fmla="*/ 157019 w 1167003"/>
                <a:gd name="connsiteY9" fmla="*/ 240933 h 541312"/>
                <a:gd name="connsiteX0" fmla="*/ 157019 w 1167003"/>
                <a:gd name="connsiteY0" fmla="*/ 240933 h 541312"/>
                <a:gd name="connsiteX1" fmla="*/ 679937 w 1167003"/>
                <a:gd name="connsiteY1" fmla="*/ 3 h 541312"/>
                <a:gd name="connsiteX2" fmla="*/ 1167003 w 1167003"/>
                <a:gd name="connsiteY2" fmla="*/ 245534 h 541312"/>
                <a:gd name="connsiteX3" fmla="*/ 679937 w 1167003"/>
                <a:gd name="connsiteY3" fmla="*/ 491065 h 541312"/>
                <a:gd name="connsiteX4" fmla="*/ 391129 w 1167003"/>
                <a:gd name="connsiteY4" fmla="*/ 539586 h 541312"/>
                <a:gd name="connsiteX5" fmla="*/ 401863 w 1167003"/>
                <a:gd name="connsiteY5" fmla="*/ 455931 h 541312"/>
                <a:gd name="connsiteX6" fmla="*/ 175659 w 1167003"/>
                <a:gd name="connsiteY6" fmla="*/ 486423 h 541312"/>
                <a:gd name="connsiteX7" fmla="*/ 189704 w 1167003"/>
                <a:gd name="connsiteY7" fmla="*/ 395907 h 541312"/>
                <a:gd name="connsiteX8" fmla="*/ 3829 w 1167003"/>
                <a:gd name="connsiteY8" fmla="*/ 386631 h 541312"/>
                <a:gd name="connsiteX9" fmla="*/ 157019 w 1167003"/>
                <a:gd name="connsiteY9" fmla="*/ 240933 h 541312"/>
                <a:gd name="connsiteX0" fmla="*/ 157019 w 1167003"/>
                <a:gd name="connsiteY0" fmla="*/ 240933 h 541312"/>
                <a:gd name="connsiteX1" fmla="*/ 679937 w 1167003"/>
                <a:gd name="connsiteY1" fmla="*/ 3 h 541312"/>
                <a:gd name="connsiteX2" fmla="*/ 1167003 w 1167003"/>
                <a:gd name="connsiteY2" fmla="*/ 245534 h 541312"/>
                <a:gd name="connsiteX3" fmla="*/ 679937 w 1167003"/>
                <a:gd name="connsiteY3" fmla="*/ 491065 h 541312"/>
                <a:gd name="connsiteX4" fmla="*/ 391129 w 1167003"/>
                <a:gd name="connsiteY4" fmla="*/ 539586 h 541312"/>
                <a:gd name="connsiteX5" fmla="*/ 401863 w 1167003"/>
                <a:gd name="connsiteY5" fmla="*/ 455931 h 541312"/>
                <a:gd name="connsiteX6" fmla="*/ 175659 w 1167003"/>
                <a:gd name="connsiteY6" fmla="*/ 486423 h 541312"/>
                <a:gd name="connsiteX7" fmla="*/ 189704 w 1167003"/>
                <a:gd name="connsiteY7" fmla="*/ 395907 h 541312"/>
                <a:gd name="connsiteX8" fmla="*/ 3829 w 1167003"/>
                <a:gd name="connsiteY8" fmla="*/ 386631 h 541312"/>
                <a:gd name="connsiteX9" fmla="*/ 157019 w 1167003"/>
                <a:gd name="connsiteY9" fmla="*/ 240933 h 541312"/>
                <a:gd name="connsiteX0" fmla="*/ 157019 w 1167003"/>
                <a:gd name="connsiteY0" fmla="*/ 240946 h 541325"/>
                <a:gd name="connsiteX1" fmla="*/ 679937 w 1167003"/>
                <a:gd name="connsiteY1" fmla="*/ 16 h 541325"/>
                <a:gd name="connsiteX2" fmla="*/ 1167003 w 1167003"/>
                <a:gd name="connsiteY2" fmla="*/ 245547 h 541325"/>
                <a:gd name="connsiteX3" fmla="*/ 679937 w 1167003"/>
                <a:gd name="connsiteY3" fmla="*/ 491078 h 541325"/>
                <a:gd name="connsiteX4" fmla="*/ 391129 w 1167003"/>
                <a:gd name="connsiteY4" fmla="*/ 539599 h 541325"/>
                <a:gd name="connsiteX5" fmla="*/ 401863 w 1167003"/>
                <a:gd name="connsiteY5" fmla="*/ 455944 h 541325"/>
                <a:gd name="connsiteX6" fmla="*/ 175659 w 1167003"/>
                <a:gd name="connsiteY6" fmla="*/ 486436 h 541325"/>
                <a:gd name="connsiteX7" fmla="*/ 189704 w 1167003"/>
                <a:gd name="connsiteY7" fmla="*/ 395920 h 541325"/>
                <a:gd name="connsiteX8" fmla="*/ 3829 w 1167003"/>
                <a:gd name="connsiteY8" fmla="*/ 386644 h 541325"/>
                <a:gd name="connsiteX9" fmla="*/ 157019 w 1167003"/>
                <a:gd name="connsiteY9" fmla="*/ 240946 h 5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67003" h="541325">
                  <a:moveTo>
                    <a:pt x="157019" y="240946"/>
                  </a:moveTo>
                  <a:cubicBezTo>
                    <a:pt x="269704" y="176508"/>
                    <a:pt x="359928" y="-1995"/>
                    <a:pt x="679937" y="16"/>
                  </a:cubicBezTo>
                  <a:cubicBezTo>
                    <a:pt x="999946" y="2027"/>
                    <a:pt x="1167003" y="109944"/>
                    <a:pt x="1167003" y="245547"/>
                  </a:cubicBezTo>
                  <a:cubicBezTo>
                    <a:pt x="1167003" y="381150"/>
                    <a:pt x="809249" y="442069"/>
                    <a:pt x="679937" y="491078"/>
                  </a:cubicBezTo>
                  <a:cubicBezTo>
                    <a:pt x="550625" y="540087"/>
                    <a:pt x="430652" y="544984"/>
                    <a:pt x="391129" y="539599"/>
                  </a:cubicBezTo>
                  <a:cubicBezTo>
                    <a:pt x="351606" y="534214"/>
                    <a:pt x="438307" y="462242"/>
                    <a:pt x="401863" y="455944"/>
                  </a:cubicBezTo>
                  <a:cubicBezTo>
                    <a:pt x="338209" y="453444"/>
                    <a:pt x="223622" y="503928"/>
                    <a:pt x="175659" y="486436"/>
                  </a:cubicBezTo>
                  <a:cubicBezTo>
                    <a:pt x="82719" y="421872"/>
                    <a:pt x="232264" y="412921"/>
                    <a:pt x="189704" y="395920"/>
                  </a:cubicBezTo>
                  <a:cubicBezTo>
                    <a:pt x="147144" y="378919"/>
                    <a:pt x="43042" y="430168"/>
                    <a:pt x="3829" y="386644"/>
                  </a:cubicBezTo>
                  <a:cubicBezTo>
                    <a:pt x="-16327" y="365001"/>
                    <a:pt x="44334" y="305384"/>
                    <a:pt x="157019" y="240946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141" name="Oval 338"/>
            <p:cNvSpPr>
              <a:spLocks noChangeArrowheads="1"/>
            </p:cNvSpPr>
            <p:nvPr/>
          </p:nvSpPr>
          <p:spPr bwMode="auto">
            <a:xfrm>
              <a:off x="2712381" y="4792019"/>
              <a:ext cx="1593288" cy="1518296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142" name="円/楕円 141"/>
            <p:cNvSpPr/>
            <p:nvPr/>
          </p:nvSpPr>
          <p:spPr>
            <a:xfrm>
              <a:off x="2823098" y="5117627"/>
              <a:ext cx="585400" cy="585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円/楕円 142"/>
            <p:cNvSpPr/>
            <p:nvPr/>
          </p:nvSpPr>
          <p:spPr>
            <a:xfrm>
              <a:off x="2940472" y="5235001"/>
              <a:ext cx="350652" cy="35065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円/楕円 143"/>
            <p:cNvSpPr/>
            <p:nvPr/>
          </p:nvSpPr>
          <p:spPr>
            <a:xfrm>
              <a:off x="3604333" y="5117627"/>
              <a:ext cx="585400" cy="585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円/楕円 144"/>
            <p:cNvSpPr/>
            <p:nvPr/>
          </p:nvSpPr>
          <p:spPr>
            <a:xfrm>
              <a:off x="3721707" y="5235001"/>
              <a:ext cx="350652" cy="35065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円/楕円 150"/>
            <p:cNvSpPr/>
            <p:nvPr/>
          </p:nvSpPr>
          <p:spPr>
            <a:xfrm>
              <a:off x="3225218" y="5565870"/>
              <a:ext cx="577726" cy="771867"/>
            </a:xfrm>
            <a:custGeom>
              <a:avLst/>
              <a:gdLst>
                <a:gd name="connsiteX0" fmla="*/ 0 w 532956"/>
                <a:gd name="connsiteY0" fmla="*/ 416986 h 833972"/>
                <a:gd name="connsiteX1" fmla="*/ 266478 w 532956"/>
                <a:gd name="connsiteY1" fmla="*/ 0 h 833972"/>
                <a:gd name="connsiteX2" fmla="*/ 532956 w 532956"/>
                <a:gd name="connsiteY2" fmla="*/ 416986 h 833972"/>
                <a:gd name="connsiteX3" fmla="*/ 266478 w 532956"/>
                <a:gd name="connsiteY3" fmla="*/ 833972 h 833972"/>
                <a:gd name="connsiteX4" fmla="*/ 0 w 532956"/>
                <a:gd name="connsiteY4" fmla="*/ 416986 h 833972"/>
                <a:gd name="connsiteX0" fmla="*/ 0 w 532956"/>
                <a:gd name="connsiteY0" fmla="*/ 416986 h 833972"/>
                <a:gd name="connsiteX1" fmla="*/ 266478 w 532956"/>
                <a:gd name="connsiteY1" fmla="*/ 0 h 833972"/>
                <a:gd name="connsiteX2" fmla="*/ 532956 w 532956"/>
                <a:gd name="connsiteY2" fmla="*/ 416986 h 833972"/>
                <a:gd name="connsiteX3" fmla="*/ 266478 w 532956"/>
                <a:gd name="connsiteY3" fmla="*/ 833972 h 833972"/>
                <a:gd name="connsiteX4" fmla="*/ 0 w 532956"/>
                <a:gd name="connsiteY4" fmla="*/ 416986 h 833972"/>
                <a:gd name="connsiteX0" fmla="*/ 0 w 532956"/>
                <a:gd name="connsiteY0" fmla="*/ 416986 h 833972"/>
                <a:gd name="connsiteX1" fmla="*/ 266478 w 532956"/>
                <a:gd name="connsiteY1" fmla="*/ 0 h 833972"/>
                <a:gd name="connsiteX2" fmla="*/ 532956 w 532956"/>
                <a:gd name="connsiteY2" fmla="*/ 416986 h 833972"/>
                <a:gd name="connsiteX3" fmla="*/ 266478 w 532956"/>
                <a:gd name="connsiteY3" fmla="*/ 833972 h 833972"/>
                <a:gd name="connsiteX4" fmla="*/ 0 w 532956"/>
                <a:gd name="connsiteY4" fmla="*/ 416986 h 833972"/>
                <a:gd name="connsiteX0" fmla="*/ 0 w 532956"/>
                <a:gd name="connsiteY0" fmla="*/ 416986 h 722212"/>
                <a:gd name="connsiteX1" fmla="*/ 266478 w 532956"/>
                <a:gd name="connsiteY1" fmla="*/ 0 h 722212"/>
                <a:gd name="connsiteX2" fmla="*/ 532956 w 532956"/>
                <a:gd name="connsiteY2" fmla="*/ 416986 h 722212"/>
                <a:gd name="connsiteX3" fmla="*/ 286798 w 532956"/>
                <a:gd name="connsiteY3" fmla="*/ 722212 h 722212"/>
                <a:gd name="connsiteX4" fmla="*/ 0 w 532956"/>
                <a:gd name="connsiteY4" fmla="*/ 416986 h 722212"/>
                <a:gd name="connsiteX0" fmla="*/ 0 w 532956"/>
                <a:gd name="connsiteY0" fmla="*/ 416986 h 706972"/>
                <a:gd name="connsiteX1" fmla="*/ 266478 w 532956"/>
                <a:gd name="connsiteY1" fmla="*/ 0 h 706972"/>
                <a:gd name="connsiteX2" fmla="*/ 532956 w 532956"/>
                <a:gd name="connsiteY2" fmla="*/ 416986 h 706972"/>
                <a:gd name="connsiteX3" fmla="*/ 261398 w 532956"/>
                <a:gd name="connsiteY3" fmla="*/ 706972 h 706972"/>
                <a:gd name="connsiteX4" fmla="*/ 0 w 532956"/>
                <a:gd name="connsiteY4" fmla="*/ 416986 h 706972"/>
                <a:gd name="connsiteX0" fmla="*/ 0 w 532956"/>
                <a:gd name="connsiteY0" fmla="*/ 416986 h 712052"/>
                <a:gd name="connsiteX1" fmla="*/ 266478 w 532956"/>
                <a:gd name="connsiteY1" fmla="*/ 0 h 712052"/>
                <a:gd name="connsiteX2" fmla="*/ 532956 w 532956"/>
                <a:gd name="connsiteY2" fmla="*/ 416986 h 712052"/>
                <a:gd name="connsiteX3" fmla="*/ 281718 w 532956"/>
                <a:gd name="connsiteY3" fmla="*/ 712052 h 712052"/>
                <a:gd name="connsiteX4" fmla="*/ 0 w 532956"/>
                <a:gd name="connsiteY4" fmla="*/ 416986 h 712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2956" h="712052">
                  <a:moveTo>
                    <a:pt x="0" y="416986"/>
                  </a:moveTo>
                  <a:cubicBezTo>
                    <a:pt x="0" y="186691"/>
                    <a:pt x="119306" y="0"/>
                    <a:pt x="266478" y="0"/>
                  </a:cubicBezTo>
                  <a:cubicBezTo>
                    <a:pt x="413650" y="0"/>
                    <a:pt x="532956" y="186691"/>
                    <a:pt x="532956" y="416986"/>
                  </a:cubicBezTo>
                  <a:cubicBezTo>
                    <a:pt x="532956" y="647281"/>
                    <a:pt x="428890" y="712052"/>
                    <a:pt x="281718" y="712052"/>
                  </a:cubicBezTo>
                  <a:cubicBezTo>
                    <a:pt x="134546" y="712052"/>
                    <a:pt x="0" y="647281"/>
                    <a:pt x="0" y="416986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6082272" y="5046453"/>
            <a:ext cx="1514799" cy="1226804"/>
            <a:chOff x="4715146" y="4807913"/>
            <a:chExt cx="1670156" cy="1465343"/>
          </a:xfrm>
        </p:grpSpPr>
        <p:grpSp>
          <p:nvGrpSpPr>
            <p:cNvPr id="327" name="グループ化 326"/>
            <p:cNvGrpSpPr/>
            <p:nvPr/>
          </p:nvGrpSpPr>
          <p:grpSpPr>
            <a:xfrm>
              <a:off x="4715146" y="4807913"/>
              <a:ext cx="1670156" cy="1439651"/>
              <a:chOff x="4839205" y="4175458"/>
              <a:chExt cx="1670156" cy="1439651"/>
            </a:xfrm>
          </p:grpSpPr>
          <p:sp>
            <p:nvSpPr>
              <p:cNvPr id="328" name="円/楕円 327"/>
              <p:cNvSpPr/>
              <p:nvPr/>
            </p:nvSpPr>
            <p:spPr>
              <a:xfrm rot="20528626" flipH="1">
                <a:off x="5984577" y="4274757"/>
                <a:ext cx="524784" cy="129099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円/楕円 328"/>
              <p:cNvSpPr/>
              <p:nvPr/>
            </p:nvSpPr>
            <p:spPr>
              <a:xfrm rot="1071374">
                <a:off x="4839205" y="4274757"/>
                <a:ext cx="524784" cy="129099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0" name="グループ化 329"/>
              <p:cNvGrpSpPr/>
              <p:nvPr/>
            </p:nvGrpSpPr>
            <p:grpSpPr>
              <a:xfrm>
                <a:off x="5032711" y="4175458"/>
                <a:ext cx="1297149" cy="1439651"/>
                <a:chOff x="6008822" y="4224754"/>
                <a:chExt cx="1652487" cy="1439651"/>
              </a:xfrm>
            </p:grpSpPr>
            <p:grpSp>
              <p:nvGrpSpPr>
                <p:cNvPr id="334" name="グループ化 333"/>
                <p:cNvGrpSpPr/>
                <p:nvPr/>
              </p:nvGrpSpPr>
              <p:grpSpPr>
                <a:xfrm>
                  <a:off x="6336195" y="5344147"/>
                  <a:ext cx="1018031" cy="137081"/>
                  <a:chOff x="6336195" y="5344147"/>
                  <a:chExt cx="1234056" cy="197934"/>
                </a:xfrm>
              </p:grpSpPr>
              <p:sp>
                <p:nvSpPr>
                  <p:cNvPr id="342" name="二等辺三角形 341"/>
                  <p:cNvSpPr/>
                  <p:nvPr/>
                </p:nvSpPr>
                <p:spPr>
                  <a:xfrm rot="10800000">
                    <a:off x="6336195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3" name="二等辺三角形 342"/>
                  <p:cNvSpPr/>
                  <p:nvPr/>
                </p:nvSpPr>
                <p:spPr>
                  <a:xfrm rot="10800000">
                    <a:off x="6539801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4" name="二等辺三角形 343"/>
                  <p:cNvSpPr/>
                  <p:nvPr/>
                </p:nvSpPr>
                <p:spPr>
                  <a:xfrm rot="10800000">
                    <a:off x="6743407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二等辺三角形 344"/>
                  <p:cNvSpPr/>
                  <p:nvPr/>
                </p:nvSpPr>
                <p:spPr>
                  <a:xfrm rot="10800000">
                    <a:off x="6947013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6" name="二等辺三角形 345"/>
                  <p:cNvSpPr/>
                  <p:nvPr/>
                </p:nvSpPr>
                <p:spPr>
                  <a:xfrm rot="10800000">
                    <a:off x="7150619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7" name="二等辺三角形 346"/>
                  <p:cNvSpPr/>
                  <p:nvPr/>
                </p:nvSpPr>
                <p:spPr>
                  <a:xfrm rot="10800000">
                    <a:off x="7354227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5" name="グループ化 334"/>
                <p:cNvGrpSpPr/>
                <p:nvPr/>
              </p:nvGrpSpPr>
              <p:grpSpPr>
                <a:xfrm rot="10800000">
                  <a:off x="6422561" y="5477458"/>
                  <a:ext cx="850067" cy="137081"/>
                  <a:chOff x="6539801" y="5344147"/>
                  <a:chExt cx="1030450" cy="197934"/>
                </a:xfrm>
              </p:grpSpPr>
              <p:sp>
                <p:nvSpPr>
                  <p:cNvPr id="337" name="二等辺三角形 336"/>
                  <p:cNvSpPr/>
                  <p:nvPr/>
                </p:nvSpPr>
                <p:spPr>
                  <a:xfrm rot="10800000">
                    <a:off x="6539801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8" name="二等辺三角形 337"/>
                  <p:cNvSpPr/>
                  <p:nvPr/>
                </p:nvSpPr>
                <p:spPr>
                  <a:xfrm rot="10800000">
                    <a:off x="6743407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9" name="二等辺三角形 338"/>
                  <p:cNvSpPr/>
                  <p:nvPr/>
                </p:nvSpPr>
                <p:spPr>
                  <a:xfrm rot="10800000">
                    <a:off x="6947013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0" name="二等辺三角形 339"/>
                  <p:cNvSpPr/>
                  <p:nvPr/>
                </p:nvSpPr>
                <p:spPr>
                  <a:xfrm rot="10800000">
                    <a:off x="7150619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1" name="二等辺三角形 340"/>
                  <p:cNvSpPr/>
                  <p:nvPr/>
                </p:nvSpPr>
                <p:spPr>
                  <a:xfrm rot="10800000">
                    <a:off x="7354227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6" name="角丸四角形 335"/>
                <p:cNvSpPr/>
                <p:nvPr/>
              </p:nvSpPr>
              <p:spPr>
                <a:xfrm>
                  <a:off x="6008822" y="4224754"/>
                  <a:ext cx="1652487" cy="143965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99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84" name="角丸四角形 383"/>
            <p:cNvSpPr/>
            <p:nvPr/>
          </p:nvSpPr>
          <p:spPr>
            <a:xfrm>
              <a:off x="5191442" y="5813134"/>
              <a:ext cx="767398" cy="460122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5" name="円/楕円 384"/>
            <p:cNvSpPr/>
            <p:nvPr/>
          </p:nvSpPr>
          <p:spPr>
            <a:xfrm>
              <a:off x="5415884" y="5737860"/>
              <a:ext cx="282692" cy="195592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円/楕円 385"/>
            <p:cNvSpPr/>
            <p:nvPr/>
          </p:nvSpPr>
          <p:spPr>
            <a:xfrm rot="20269925">
              <a:off x="5545692" y="5024173"/>
              <a:ext cx="614273" cy="750640"/>
            </a:xfrm>
            <a:prstGeom prst="ellipse">
              <a:avLst/>
            </a:prstGeom>
            <a:solidFill>
              <a:srgbClr val="800000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7" name="円/楕円 386"/>
            <p:cNvSpPr/>
            <p:nvPr/>
          </p:nvSpPr>
          <p:spPr>
            <a:xfrm>
              <a:off x="5598774" y="5109514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円/楕円 387"/>
            <p:cNvSpPr/>
            <p:nvPr/>
          </p:nvSpPr>
          <p:spPr>
            <a:xfrm>
              <a:off x="5701057" y="5211797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円/楕円 388"/>
            <p:cNvSpPr/>
            <p:nvPr/>
          </p:nvSpPr>
          <p:spPr>
            <a:xfrm>
              <a:off x="4996794" y="5109514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円/楕円 389"/>
            <p:cNvSpPr/>
            <p:nvPr/>
          </p:nvSpPr>
          <p:spPr>
            <a:xfrm>
              <a:off x="5099077" y="5211797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7946174" y="5046453"/>
            <a:ext cx="1514799" cy="1226804"/>
            <a:chOff x="6703966" y="4807913"/>
            <a:chExt cx="1670156" cy="1465343"/>
          </a:xfrm>
        </p:grpSpPr>
        <p:grpSp>
          <p:nvGrpSpPr>
            <p:cNvPr id="398" name="グループ化 397"/>
            <p:cNvGrpSpPr/>
            <p:nvPr/>
          </p:nvGrpSpPr>
          <p:grpSpPr>
            <a:xfrm>
              <a:off x="6703966" y="4807913"/>
              <a:ext cx="1670156" cy="1439651"/>
              <a:chOff x="4839205" y="4175458"/>
              <a:chExt cx="1670156" cy="1439651"/>
            </a:xfrm>
          </p:grpSpPr>
          <p:sp>
            <p:nvSpPr>
              <p:cNvPr id="399" name="円/楕円 398"/>
              <p:cNvSpPr/>
              <p:nvPr/>
            </p:nvSpPr>
            <p:spPr>
              <a:xfrm rot="20528626" flipH="1">
                <a:off x="5984577" y="4274757"/>
                <a:ext cx="524784" cy="129099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円/楕円 399"/>
              <p:cNvSpPr/>
              <p:nvPr/>
            </p:nvSpPr>
            <p:spPr>
              <a:xfrm rot="1071374">
                <a:off x="4839205" y="4274757"/>
                <a:ext cx="524784" cy="1290990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1" name="グループ化 400"/>
              <p:cNvGrpSpPr/>
              <p:nvPr/>
            </p:nvGrpSpPr>
            <p:grpSpPr>
              <a:xfrm>
                <a:off x="5032711" y="4175458"/>
                <a:ext cx="1297149" cy="1439651"/>
                <a:chOff x="6008822" y="4224754"/>
                <a:chExt cx="1652487" cy="1439651"/>
              </a:xfrm>
            </p:grpSpPr>
            <p:grpSp>
              <p:nvGrpSpPr>
                <p:cNvPr id="402" name="グループ化 401"/>
                <p:cNvGrpSpPr/>
                <p:nvPr/>
              </p:nvGrpSpPr>
              <p:grpSpPr>
                <a:xfrm>
                  <a:off x="6336195" y="5344147"/>
                  <a:ext cx="1018031" cy="137081"/>
                  <a:chOff x="6336195" y="5344147"/>
                  <a:chExt cx="1234056" cy="197934"/>
                </a:xfrm>
              </p:grpSpPr>
              <p:sp>
                <p:nvSpPr>
                  <p:cNvPr id="410" name="二等辺三角形 409"/>
                  <p:cNvSpPr/>
                  <p:nvPr/>
                </p:nvSpPr>
                <p:spPr>
                  <a:xfrm rot="10800000">
                    <a:off x="6336195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1" name="二等辺三角形 410"/>
                  <p:cNvSpPr/>
                  <p:nvPr/>
                </p:nvSpPr>
                <p:spPr>
                  <a:xfrm rot="10800000">
                    <a:off x="6539801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2" name="二等辺三角形 411"/>
                  <p:cNvSpPr/>
                  <p:nvPr/>
                </p:nvSpPr>
                <p:spPr>
                  <a:xfrm rot="10800000">
                    <a:off x="6743407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3" name="二等辺三角形 412"/>
                  <p:cNvSpPr/>
                  <p:nvPr/>
                </p:nvSpPr>
                <p:spPr>
                  <a:xfrm rot="10800000">
                    <a:off x="6947013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4" name="二等辺三角形 413"/>
                  <p:cNvSpPr/>
                  <p:nvPr/>
                </p:nvSpPr>
                <p:spPr>
                  <a:xfrm rot="10800000">
                    <a:off x="7150619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5" name="二等辺三角形 414"/>
                  <p:cNvSpPr/>
                  <p:nvPr/>
                </p:nvSpPr>
                <p:spPr>
                  <a:xfrm rot="10800000">
                    <a:off x="7354227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03" name="グループ化 402"/>
                <p:cNvGrpSpPr/>
                <p:nvPr/>
              </p:nvGrpSpPr>
              <p:grpSpPr>
                <a:xfrm rot="10800000">
                  <a:off x="6422561" y="5477458"/>
                  <a:ext cx="850067" cy="137081"/>
                  <a:chOff x="6539801" y="5344147"/>
                  <a:chExt cx="1030450" cy="197934"/>
                </a:xfrm>
              </p:grpSpPr>
              <p:sp>
                <p:nvSpPr>
                  <p:cNvPr id="405" name="二等辺三角形 404"/>
                  <p:cNvSpPr/>
                  <p:nvPr/>
                </p:nvSpPr>
                <p:spPr>
                  <a:xfrm rot="10800000">
                    <a:off x="6539801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6" name="二等辺三角形 405"/>
                  <p:cNvSpPr/>
                  <p:nvPr/>
                </p:nvSpPr>
                <p:spPr>
                  <a:xfrm rot="10800000">
                    <a:off x="6743407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7" name="二等辺三角形 406"/>
                  <p:cNvSpPr/>
                  <p:nvPr/>
                </p:nvSpPr>
                <p:spPr>
                  <a:xfrm rot="10800000">
                    <a:off x="6947013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8" name="二等辺三角形 407"/>
                  <p:cNvSpPr/>
                  <p:nvPr/>
                </p:nvSpPr>
                <p:spPr>
                  <a:xfrm rot="10800000">
                    <a:off x="7150619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9" name="二等辺三角形 408"/>
                  <p:cNvSpPr/>
                  <p:nvPr/>
                </p:nvSpPr>
                <p:spPr>
                  <a:xfrm rot="10800000">
                    <a:off x="7354227" y="5344147"/>
                    <a:ext cx="216024" cy="197934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4" name="角丸四角形 403"/>
                <p:cNvSpPr/>
                <p:nvPr/>
              </p:nvSpPr>
              <p:spPr>
                <a:xfrm>
                  <a:off x="6008822" y="4224754"/>
                  <a:ext cx="1652487" cy="143965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99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16" name="角丸四角形 415"/>
            <p:cNvSpPr/>
            <p:nvPr/>
          </p:nvSpPr>
          <p:spPr>
            <a:xfrm>
              <a:off x="7180262" y="5813134"/>
              <a:ext cx="767398" cy="460122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7" name="円/楕円 416"/>
            <p:cNvSpPr/>
            <p:nvPr/>
          </p:nvSpPr>
          <p:spPr>
            <a:xfrm>
              <a:off x="7404704" y="5737860"/>
              <a:ext cx="282692" cy="195592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8" name="円/楕円 417"/>
            <p:cNvSpPr/>
            <p:nvPr/>
          </p:nvSpPr>
          <p:spPr>
            <a:xfrm rot="20269925">
              <a:off x="7534512" y="5024173"/>
              <a:ext cx="614273" cy="750640"/>
            </a:xfrm>
            <a:prstGeom prst="ellipse">
              <a:avLst/>
            </a:prstGeom>
            <a:solidFill>
              <a:srgbClr val="800000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9" name="円/楕円 418"/>
            <p:cNvSpPr/>
            <p:nvPr/>
          </p:nvSpPr>
          <p:spPr>
            <a:xfrm>
              <a:off x="7587594" y="5109514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1" name="円/楕円 420"/>
            <p:cNvSpPr/>
            <p:nvPr/>
          </p:nvSpPr>
          <p:spPr>
            <a:xfrm>
              <a:off x="6985614" y="5109514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3" name="グループ化 422"/>
            <p:cNvGrpSpPr/>
            <p:nvPr/>
          </p:nvGrpSpPr>
          <p:grpSpPr>
            <a:xfrm>
              <a:off x="7294337" y="5995847"/>
              <a:ext cx="527386" cy="241465"/>
              <a:chOff x="6783979" y="5062408"/>
              <a:chExt cx="785922" cy="216024"/>
            </a:xfrm>
          </p:grpSpPr>
          <p:sp>
            <p:nvSpPr>
              <p:cNvPr id="424" name="月 423"/>
              <p:cNvSpPr/>
              <p:nvPr/>
            </p:nvSpPr>
            <p:spPr>
              <a:xfrm rot="16200000">
                <a:off x="7068928" y="4777459"/>
                <a:ext cx="216024" cy="785922"/>
              </a:xfrm>
              <a:prstGeom prst="moon">
                <a:avLst>
                  <a:gd name="adj" fmla="val 82922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5" name="グループ化 424"/>
              <p:cNvGrpSpPr/>
              <p:nvPr/>
            </p:nvGrpSpPr>
            <p:grpSpPr>
              <a:xfrm>
                <a:off x="6819538" y="5081855"/>
                <a:ext cx="706157" cy="104536"/>
                <a:chOff x="985523" y="1792263"/>
                <a:chExt cx="745046" cy="104536"/>
              </a:xfrm>
            </p:grpSpPr>
            <p:sp>
              <p:nvSpPr>
                <p:cNvPr id="426" name="二等辺三角形 425"/>
                <p:cNvSpPr/>
                <p:nvPr/>
              </p:nvSpPr>
              <p:spPr>
                <a:xfrm rot="11308537">
                  <a:off x="985523" y="1792263"/>
                  <a:ext cx="146851" cy="83046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二等辺三角形 426"/>
                <p:cNvSpPr/>
                <p:nvPr/>
              </p:nvSpPr>
              <p:spPr>
                <a:xfrm rot="10291463" flipH="1">
                  <a:off x="1583718" y="1792264"/>
                  <a:ext cx="146851" cy="83046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二等辺三角形 427"/>
                <p:cNvSpPr/>
                <p:nvPr/>
              </p:nvSpPr>
              <p:spPr>
                <a:xfrm rot="11001450">
                  <a:off x="1137693" y="1809524"/>
                  <a:ext cx="146851" cy="83046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二等辺三角形 428"/>
                <p:cNvSpPr/>
                <p:nvPr/>
              </p:nvSpPr>
              <p:spPr>
                <a:xfrm rot="10598550" flipH="1">
                  <a:off x="1436007" y="1809524"/>
                  <a:ext cx="146851" cy="83046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二等辺三角形 429"/>
                <p:cNvSpPr/>
                <p:nvPr/>
              </p:nvSpPr>
              <p:spPr>
                <a:xfrm rot="10800000">
                  <a:off x="1286850" y="1813753"/>
                  <a:ext cx="146851" cy="83046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31" name="弦 430"/>
            <p:cNvSpPr/>
            <p:nvPr/>
          </p:nvSpPr>
          <p:spPr>
            <a:xfrm rot="18873902">
              <a:off x="7029137" y="5148556"/>
              <a:ext cx="432048" cy="432048"/>
            </a:xfrm>
            <a:prstGeom prst="chor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弦 431"/>
            <p:cNvSpPr/>
            <p:nvPr/>
          </p:nvSpPr>
          <p:spPr>
            <a:xfrm rot="2726098" flipH="1">
              <a:off x="7622706" y="5148556"/>
              <a:ext cx="432048" cy="432048"/>
            </a:xfrm>
            <a:prstGeom prst="chor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4038146" y="4987365"/>
            <a:ext cx="1904964" cy="1155026"/>
            <a:chOff x="3573983" y="4792019"/>
            <a:chExt cx="2353223" cy="1545718"/>
          </a:xfrm>
        </p:grpSpPr>
        <p:grpSp>
          <p:nvGrpSpPr>
            <p:cNvPr id="107" name="グループ化 106"/>
            <p:cNvGrpSpPr/>
            <p:nvPr/>
          </p:nvGrpSpPr>
          <p:grpSpPr>
            <a:xfrm>
              <a:off x="3573983" y="4792019"/>
              <a:ext cx="2353223" cy="1545718"/>
              <a:chOff x="2368867" y="4792019"/>
              <a:chExt cx="2353223" cy="1545718"/>
            </a:xfrm>
          </p:grpSpPr>
          <p:sp>
            <p:nvSpPr>
              <p:cNvPr id="108" name="Oval 338"/>
              <p:cNvSpPr>
                <a:spLocks noChangeArrowheads="1"/>
              </p:cNvSpPr>
              <p:nvPr/>
            </p:nvSpPr>
            <p:spPr bwMode="auto">
              <a:xfrm rot="1082160" flipH="1">
                <a:off x="3867124" y="4793375"/>
                <a:ext cx="854966" cy="606534"/>
              </a:xfrm>
              <a:custGeom>
                <a:avLst/>
                <a:gdLst>
                  <a:gd name="connsiteX0" fmla="*/ 0 w 974132"/>
                  <a:gd name="connsiteY0" fmla="*/ 245531 h 491061"/>
                  <a:gd name="connsiteX1" fmla="*/ 487066 w 974132"/>
                  <a:gd name="connsiteY1" fmla="*/ 0 h 491061"/>
                  <a:gd name="connsiteX2" fmla="*/ 974132 w 974132"/>
                  <a:gd name="connsiteY2" fmla="*/ 245531 h 491061"/>
                  <a:gd name="connsiteX3" fmla="*/ 487066 w 974132"/>
                  <a:gd name="connsiteY3" fmla="*/ 491062 h 491061"/>
                  <a:gd name="connsiteX4" fmla="*/ 0 w 974132"/>
                  <a:gd name="connsiteY4" fmla="*/ 245531 h 491061"/>
                  <a:gd name="connsiteX0" fmla="*/ 0 w 1052333"/>
                  <a:gd name="connsiteY0" fmla="*/ 258606 h 491128"/>
                  <a:gd name="connsiteX1" fmla="*/ 565267 w 1052333"/>
                  <a:gd name="connsiteY1" fmla="*/ 31 h 491128"/>
                  <a:gd name="connsiteX2" fmla="*/ 1052333 w 1052333"/>
                  <a:gd name="connsiteY2" fmla="*/ 245562 h 491128"/>
                  <a:gd name="connsiteX3" fmla="*/ 565267 w 1052333"/>
                  <a:gd name="connsiteY3" fmla="*/ 491093 h 491128"/>
                  <a:gd name="connsiteX4" fmla="*/ 0 w 1052333"/>
                  <a:gd name="connsiteY4" fmla="*/ 258606 h 491128"/>
                  <a:gd name="connsiteX0" fmla="*/ 25617 w 1077950"/>
                  <a:gd name="connsiteY0" fmla="*/ 258606 h 495130"/>
                  <a:gd name="connsiteX1" fmla="*/ 590884 w 1077950"/>
                  <a:gd name="connsiteY1" fmla="*/ 31 h 495130"/>
                  <a:gd name="connsiteX2" fmla="*/ 1077950 w 1077950"/>
                  <a:gd name="connsiteY2" fmla="*/ 245562 h 495130"/>
                  <a:gd name="connsiteX3" fmla="*/ 590884 w 1077950"/>
                  <a:gd name="connsiteY3" fmla="*/ 491093 h 495130"/>
                  <a:gd name="connsiteX4" fmla="*/ 146554 w 1077950"/>
                  <a:gd name="connsiteY4" fmla="*/ 388464 h 495130"/>
                  <a:gd name="connsiteX5" fmla="*/ 25617 w 1077950"/>
                  <a:gd name="connsiteY5" fmla="*/ 258606 h 495130"/>
                  <a:gd name="connsiteX0" fmla="*/ 25617 w 1077950"/>
                  <a:gd name="connsiteY0" fmla="*/ 258606 h 501811"/>
                  <a:gd name="connsiteX1" fmla="*/ 590884 w 1077950"/>
                  <a:gd name="connsiteY1" fmla="*/ 31 h 501811"/>
                  <a:gd name="connsiteX2" fmla="*/ 1077950 w 1077950"/>
                  <a:gd name="connsiteY2" fmla="*/ 245562 h 501811"/>
                  <a:gd name="connsiteX3" fmla="*/ 590884 w 1077950"/>
                  <a:gd name="connsiteY3" fmla="*/ 491093 h 501811"/>
                  <a:gd name="connsiteX4" fmla="*/ 302515 w 1077950"/>
                  <a:gd name="connsiteY4" fmla="*/ 450994 h 501811"/>
                  <a:gd name="connsiteX5" fmla="*/ 146554 w 1077950"/>
                  <a:gd name="connsiteY5" fmla="*/ 388464 h 501811"/>
                  <a:gd name="connsiteX6" fmla="*/ 25617 w 1077950"/>
                  <a:gd name="connsiteY6" fmla="*/ 258606 h 501811"/>
                  <a:gd name="connsiteX0" fmla="*/ 25617 w 1077950"/>
                  <a:gd name="connsiteY0" fmla="*/ 258606 h 511744"/>
                  <a:gd name="connsiteX1" fmla="*/ 590884 w 1077950"/>
                  <a:gd name="connsiteY1" fmla="*/ 31 h 511744"/>
                  <a:gd name="connsiteX2" fmla="*/ 1077950 w 1077950"/>
                  <a:gd name="connsiteY2" fmla="*/ 245562 h 511744"/>
                  <a:gd name="connsiteX3" fmla="*/ 590884 w 1077950"/>
                  <a:gd name="connsiteY3" fmla="*/ 491093 h 511744"/>
                  <a:gd name="connsiteX4" fmla="*/ 434332 w 1077950"/>
                  <a:gd name="connsiteY4" fmla="*/ 493419 h 511744"/>
                  <a:gd name="connsiteX5" fmla="*/ 302515 w 1077950"/>
                  <a:gd name="connsiteY5" fmla="*/ 450994 h 511744"/>
                  <a:gd name="connsiteX6" fmla="*/ 146554 w 1077950"/>
                  <a:gd name="connsiteY6" fmla="*/ 388464 h 511744"/>
                  <a:gd name="connsiteX7" fmla="*/ 25617 w 1077950"/>
                  <a:gd name="connsiteY7" fmla="*/ 258606 h 511744"/>
                  <a:gd name="connsiteX0" fmla="*/ 39232 w 1091565"/>
                  <a:gd name="connsiteY0" fmla="*/ 258606 h 511744"/>
                  <a:gd name="connsiteX1" fmla="*/ 604499 w 1091565"/>
                  <a:gd name="connsiteY1" fmla="*/ 31 h 511744"/>
                  <a:gd name="connsiteX2" fmla="*/ 1091565 w 1091565"/>
                  <a:gd name="connsiteY2" fmla="*/ 245562 h 511744"/>
                  <a:gd name="connsiteX3" fmla="*/ 604499 w 1091565"/>
                  <a:gd name="connsiteY3" fmla="*/ 491093 h 511744"/>
                  <a:gd name="connsiteX4" fmla="*/ 447947 w 1091565"/>
                  <a:gd name="connsiteY4" fmla="*/ 493419 h 511744"/>
                  <a:gd name="connsiteX5" fmla="*/ 316130 w 1091565"/>
                  <a:gd name="connsiteY5" fmla="*/ 450994 h 511744"/>
                  <a:gd name="connsiteX6" fmla="*/ 160169 w 1091565"/>
                  <a:gd name="connsiteY6" fmla="*/ 388464 h 511744"/>
                  <a:gd name="connsiteX7" fmla="*/ 60770 w 1091565"/>
                  <a:gd name="connsiteY7" fmla="*/ 348985 h 511744"/>
                  <a:gd name="connsiteX8" fmla="*/ 39232 w 1091565"/>
                  <a:gd name="connsiteY8" fmla="*/ 258606 h 511744"/>
                  <a:gd name="connsiteX0" fmla="*/ 75467 w 1127800"/>
                  <a:gd name="connsiteY0" fmla="*/ 258606 h 511744"/>
                  <a:gd name="connsiteX1" fmla="*/ 640734 w 1127800"/>
                  <a:gd name="connsiteY1" fmla="*/ 31 h 511744"/>
                  <a:gd name="connsiteX2" fmla="*/ 1127800 w 1127800"/>
                  <a:gd name="connsiteY2" fmla="*/ 245562 h 511744"/>
                  <a:gd name="connsiteX3" fmla="*/ 640734 w 1127800"/>
                  <a:gd name="connsiteY3" fmla="*/ 491093 h 511744"/>
                  <a:gd name="connsiteX4" fmla="*/ 484182 w 1127800"/>
                  <a:gd name="connsiteY4" fmla="*/ 493419 h 511744"/>
                  <a:gd name="connsiteX5" fmla="*/ 352365 w 1127800"/>
                  <a:gd name="connsiteY5" fmla="*/ 450994 h 511744"/>
                  <a:gd name="connsiteX6" fmla="*/ 196404 w 1127800"/>
                  <a:gd name="connsiteY6" fmla="*/ 388464 h 511744"/>
                  <a:gd name="connsiteX7" fmla="*/ 18805 w 1127800"/>
                  <a:gd name="connsiteY7" fmla="*/ 362029 h 511744"/>
                  <a:gd name="connsiteX8" fmla="*/ 75467 w 1127800"/>
                  <a:gd name="connsiteY8" fmla="*/ 258606 h 511744"/>
                  <a:gd name="connsiteX0" fmla="*/ 75467 w 1127800"/>
                  <a:gd name="connsiteY0" fmla="*/ 258606 h 511744"/>
                  <a:gd name="connsiteX1" fmla="*/ 640734 w 1127800"/>
                  <a:gd name="connsiteY1" fmla="*/ 31 h 511744"/>
                  <a:gd name="connsiteX2" fmla="*/ 1127800 w 1127800"/>
                  <a:gd name="connsiteY2" fmla="*/ 245562 h 511744"/>
                  <a:gd name="connsiteX3" fmla="*/ 640734 w 1127800"/>
                  <a:gd name="connsiteY3" fmla="*/ 491093 h 511744"/>
                  <a:gd name="connsiteX4" fmla="*/ 484182 w 1127800"/>
                  <a:gd name="connsiteY4" fmla="*/ 493419 h 511744"/>
                  <a:gd name="connsiteX5" fmla="*/ 180825 w 1127800"/>
                  <a:gd name="connsiteY5" fmla="*/ 490930 h 511744"/>
                  <a:gd name="connsiteX6" fmla="*/ 196404 w 1127800"/>
                  <a:gd name="connsiteY6" fmla="*/ 388464 h 511744"/>
                  <a:gd name="connsiteX7" fmla="*/ 18805 w 1127800"/>
                  <a:gd name="connsiteY7" fmla="*/ 362029 h 511744"/>
                  <a:gd name="connsiteX8" fmla="*/ 75467 w 1127800"/>
                  <a:gd name="connsiteY8" fmla="*/ 258606 h 511744"/>
                  <a:gd name="connsiteX0" fmla="*/ 75467 w 1127800"/>
                  <a:gd name="connsiteY0" fmla="*/ 263098 h 516236"/>
                  <a:gd name="connsiteX1" fmla="*/ 640734 w 1127800"/>
                  <a:gd name="connsiteY1" fmla="*/ 4523 h 516236"/>
                  <a:gd name="connsiteX2" fmla="*/ 1127800 w 1127800"/>
                  <a:gd name="connsiteY2" fmla="*/ 250054 h 516236"/>
                  <a:gd name="connsiteX3" fmla="*/ 640734 w 1127800"/>
                  <a:gd name="connsiteY3" fmla="*/ 495585 h 516236"/>
                  <a:gd name="connsiteX4" fmla="*/ 484182 w 1127800"/>
                  <a:gd name="connsiteY4" fmla="*/ 497911 h 516236"/>
                  <a:gd name="connsiteX5" fmla="*/ 180825 w 1127800"/>
                  <a:gd name="connsiteY5" fmla="*/ 495422 h 516236"/>
                  <a:gd name="connsiteX6" fmla="*/ 196404 w 1127800"/>
                  <a:gd name="connsiteY6" fmla="*/ 392956 h 516236"/>
                  <a:gd name="connsiteX7" fmla="*/ 18805 w 1127800"/>
                  <a:gd name="connsiteY7" fmla="*/ 366521 h 516236"/>
                  <a:gd name="connsiteX8" fmla="*/ 75467 w 1127800"/>
                  <a:gd name="connsiteY8" fmla="*/ 263098 h 516236"/>
                  <a:gd name="connsiteX0" fmla="*/ 106635 w 1116619"/>
                  <a:gd name="connsiteY0" fmla="*/ 240933 h 511716"/>
                  <a:gd name="connsiteX1" fmla="*/ 629553 w 1116619"/>
                  <a:gd name="connsiteY1" fmla="*/ 3 h 511716"/>
                  <a:gd name="connsiteX2" fmla="*/ 1116619 w 1116619"/>
                  <a:gd name="connsiteY2" fmla="*/ 245534 h 511716"/>
                  <a:gd name="connsiteX3" fmla="*/ 629553 w 1116619"/>
                  <a:gd name="connsiteY3" fmla="*/ 491065 h 511716"/>
                  <a:gd name="connsiteX4" fmla="*/ 473001 w 1116619"/>
                  <a:gd name="connsiteY4" fmla="*/ 493391 h 511716"/>
                  <a:gd name="connsiteX5" fmla="*/ 169644 w 1116619"/>
                  <a:gd name="connsiteY5" fmla="*/ 490902 h 511716"/>
                  <a:gd name="connsiteX6" fmla="*/ 185223 w 1116619"/>
                  <a:gd name="connsiteY6" fmla="*/ 388436 h 511716"/>
                  <a:gd name="connsiteX7" fmla="*/ 7624 w 1116619"/>
                  <a:gd name="connsiteY7" fmla="*/ 362001 h 511716"/>
                  <a:gd name="connsiteX8" fmla="*/ 106635 w 1116619"/>
                  <a:gd name="connsiteY8" fmla="*/ 240933 h 511716"/>
                  <a:gd name="connsiteX0" fmla="*/ 157485 w 1167469"/>
                  <a:gd name="connsiteY0" fmla="*/ 240933 h 511716"/>
                  <a:gd name="connsiteX1" fmla="*/ 680403 w 1167469"/>
                  <a:gd name="connsiteY1" fmla="*/ 3 h 511716"/>
                  <a:gd name="connsiteX2" fmla="*/ 1167469 w 1167469"/>
                  <a:gd name="connsiteY2" fmla="*/ 245534 h 511716"/>
                  <a:gd name="connsiteX3" fmla="*/ 680403 w 1167469"/>
                  <a:gd name="connsiteY3" fmla="*/ 491065 h 511716"/>
                  <a:gd name="connsiteX4" fmla="*/ 523851 w 1167469"/>
                  <a:gd name="connsiteY4" fmla="*/ 493391 h 511716"/>
                  <a:gd name="connsiteX5" fmla="*/ 220494 w 1167469"/>
                  <a:gd name="connsiteY5" fmla="*/ 490902 h 511716"/>
                  <a:gd name="connsiteX6" fmla="*/ 236073 w 1167469"/>
                  <a:gd name="connsiteY6" fmla="*/ 388436 h 511716"/>
                  <a:gd name="connsiteX7" fmla="*/ 3809 w 1167469"/>
                  <a:gd name="connsiteY7" fmla="*/ 352557 h 511716"/>
                  <a:gd name="connsiteX8" fmla="*/ 157485 w 1167469"/>
                  <a:gd name="connsiteY8" fmla="*/ 240933 h 511716"/>
                  <a:gd name="connsiteX0" fmla="*/ 157485 w 1167469"/>
                  <a:gd name="connsiteY0" fmla="*/ 240933 h 511716"/>
                  <a:gd name="connsiteX1" fmla="*/ 680403 w 1167469"/>
                  <a:gd name="connsiteY1" fmla="*/ 3 h 511716"/>
                  <a:gd name="connsiteX2" fmla="*/ 1167469 w 1167469"/>
                  <a:gd name="connsiteY2" fmla="*/ 245534 h 511716"/>
                  <a:gd name="connsiteX3" fmla="*/ 680403 w 1167469"/>
                  <a:gd name="connsiteY3" fmla="*/ 491065 h 511716"/>
                  <a:gd name="connsiteX4" fmla="*/ 523851 w 1167469"/>
                  <a:gd name="connsiteY4" fmla="*/ 493391 h 511716"/>
                  <a:gd name="connsiteX5" fmla="*/ 176125 w 1167469"/>
                  <a:gd name="connsiteY5" fmla="*/ 486423 h 511716"/>
                  <a:gd name="connsiteX6" fmla="*/ 236073 w 1167469"/>
                  <a:gd name="connsiteY6" fmla="*/ 388436 h 511716"/>
                  <a:gd name="connsiteX7" fmla="*/ 3809 w 1167469"/>
                  <a:gd name="connsiteY7" fmla="*/ 352557 h 511716"/>
                  <a:gd name="connsiteX8" fmla="*/ 157485 w 1167469"/>
                  <a:gd name="connsiteY8" fmla="*/ 240933 h 511716"/>
                  <a:gd name="connsiteX0" fmla="*/ 157485 w 1167469"/>
                  <a:gd name="connsiteY0" fmla="*/ 240933 h 502089"/>
                  <a:gd name="connsiteX1" fmla="*/ 680403 w 1167469"/>
                  <a:gd name="connsiteY1" fmla="*/ 3 h 502089"/>
                  <a:gd name="connsiteX2" fmla="*/ 1167469 w 1167469"/>
                  <a:gd name="connsiteY2" fmla="*/ 245534 h 502089"/>
                  <a:gd name="connsiteX3" fmla="*/ 680403 w 1167469"/>
                  <a:gd name="connsiteY3" fmla="*/ 491065 h 502089"/>
                  <a:gd name="connsiteX4" fmla="*/ 443267 w 1167469"/>
                  <a:gd name="connsiteY4" fmla="*/ 458755 h 502089"/>
                  <a:gd name="connsiteX5" fmla="*/ 176125 w 1167469"/>
                  <a:gd name="connsiteY5" fmla="*/ 486423 h 502089"/>
                  <a:gd name="connsiteX6" fmla="*/ 236073 w 1167469"/>
                  <a:gd name="connsiteY6" fmla="*/ 388436 h 502089"/>
                  <a:gd name="connsiteX7" fmla="*/ 3809 w 1167469"/>
                  <a:gd name="connsiteY7" fmla="*/ 352557 h 502089"/>
                  <a:gd name="connsiteX8" fmla="*/ 157485 w 1167469"/>
                  <a:gd name="connsiteY8" fmla="*/ 240933 h 502089"/>
                  <a:gd name="connsiteX0" fmla="*/ 157485 w 1167469"/>
                  <a:gd name="connsiteY0" fmla="*/ 240933 h 514745"/>
                  <a:gd name="connsiteX1" fmla="*/ 680403 w 1167469"/>
                  <a:gd name="connsiteY1" fmla="*/ 3 h 514745"/>
                  <a:gd name="connsiteX2" fmla="*/ 1167469 w 1167469"/>
                  <a:gd name="connsiteY2" fmla="*/ 245534 h 514745"/>
                  <a:gd name="connsiteX3" fmla="*/ 680403 w 1167469"/>
                  <a:gd name="connsiteY3" fmla="*/ 491065 h 514745"/>
                  <a:gd name="connsiteX4" fmla="*/ 558049 w 1167469"/>
                  <a:gd name="connsiteY4" fmla="*/ 501426 h 514745"/>
                  <a:gd name="connsiteX5" fmla="*/ 443267 w 1167469"/>
                  <a:gd name="connsiteY5" fmla="*/ 458755 h 514745"/>
                  <a:gd name="connsiteX6" fmla="*/ 176125 w 1167469"/>
                  <a:gd name="connsiteY6" fmla="*/ 486423 h 514745"/>
                  <a:gd name="connsiteX7" fmla="*/ 236073 w 1167469"/>
                  <a:gd name="connsiteY7" fmla="*/ 388436 h 514745"/>
                  <a:gd name="connsiteX8" fmla="*/ 3809 w 1167469"/>
                  <a:gd name="connsiteY8" fmla="*/ 352557 h 514745"/>
                  <a:gd name="connsiteX9" fmla="*/ 157485 w 1167469"/>
                  <a:gd name="connsiteY9" fmla="*/ 240933 h 514745"/>
                  <a:gd name="connsiteX0" fmla="*/ 157485 w 1167469"/>
                  <a:gd name="connsiteY0" fmla="*/ 240933 h 556792"/>
                  <a:gd name="connsiteX1" fmla="*/ 680403 w 1167469"/>
                  <a:gd name="connsiteY1" fmla="*/ 3 h 556792"/>
                  <a:gd name="connsiteX2" fmla="*/ 1167469 w 1167469"/>
                  <a:gd name="connsiteY2" fmla="*/ 245534 h 556792"/>
                  <a:gd name="connsiteX3" fmla="*/ 680403 w 1167469"/>
                  <a:gd name="connsiteY3" fmla="*/ 491065 h 556792"/>
                  <a:gd name="connsiteX4" fmla="*/ 442949 w 1167469"/>
                  <a:gd name="connsiteY4" fmla="*/ 555894 h 556792"/>
                  <a:gd name="connsiteX5" fmla="*/ 443267 w 1167469"/>
                  <a:gd name="connsiteY5" fmla="*/ 458755 h 556792"/>
                  <a:gd name="connsiteX6" fmla="*/ 176125 w 1167469"/>
                  <a:gd name="connsiteY6" fmla="*/ 486423 h 556792"/>
                  <a:gd name="connsiteX7" fmla="*/ 236073 w 1167469"/>
                  <a:gd name="connsiteY7" fmla="*/ 388436 h 556792"/>
                  <a:gd name="connsiteX8" fmla="*/ 3809 w 1167469"/>
                  <a:gd name="connsiteY8" fmla="*/ 352557 h 556792"/>
                  <a:gd name="connsiteX9" fmla="*/ 157485 w 1167469"/>
                  <a:gd name="connsiteY9" fmla="*/ 240933 h 556792"/>
                  <a:gd name="connsiteX0" fmla="*/ 157019 w 1167003"/>
                  <a:gd name="connsiteY0" fmla="*/ 240933 h 556792"/>
                  <a:gd name="connsiteX1" fmla="*/ 679937 w 1167003"/>
                  <a:gd name="connsiteY1" fmla="*/ 3 h 556792"/>
                  <a:gd name="connsiteX2" fmla="*/ 1167003 w 1167003"/>
                  <a:gd name="connsiteY2" fmla="*/ 245534 h 556792"/>
                  <a:gd name="connsiteX3" fmla="*/ 679937 w 1167003"/>
                  <a:gd name="connsiteY3" fmla="*/ 491065 h 556792"/>
                  <a:gd name="connsiteX4" fmla="*/ 442483 w 1167003"/>
                  <a:gd name="connsiteY4" fmla="*/ 555894 h 556792"/>
                  <a:gd name="connsiteX5" fmla="*/ 442801 w 1167003"/>
                  <a:gd name="connsiteY5" fmla="*/ 458755 h 556792"/>
                  <a:gd name="connsiteX6" fmla="*/ 175659 w 1167003"/>
                  <a:gd name="connsiteY6" fmla="*/ 486423 h 556792"/>
                  <a:gd name="connsiteX7" fmla="*/ 235607 w 1167003"/>
                  <a:gd name="connsiteY7" fmla="*/ 388436 h 556792"/>
                  <a:gd name="connsiteX8" fmla="*/ 3829 w 1167003"/>
                  <a:gd name="connsiteY8" fmla="*/ 386631 h 556792"/>
                  <a:gd name="connsiteX9" fmla="*/ 157019 w 1167003"/>
                  <a:gd name="connsiteY9" fmla="*/ 240933 h 556792"/>
                  <a:gd name="connsiteX0" fmla="*/ 157019 w 1167003"/>
                  <a:gd name="connsiteY0" fmla="*/ 240933 h 556792"/>
                  <a:gd name="connsiteX1" fmla="*/ 679937 w 1167003"/>
                  <a:gd name="connsiteY1" fmla="*/ 3 h 556792"/>
                  <a:gd name="connsiteX2" fmla="*/ 1167003 w 1167003"/>
                  <a:gd name="connsiteY2" fmla="*/ 245534 h 556792"/>
                  <a:gd name="connsiteX3" fmla="*/ 679937 w 1167003"/>
                  <a:gd name="connsiteY3" fmla="*/ 491065 h 556792"/>
                  <a:gd name="connsiteX4" fmla="*/ 442483 w 1167003"/>
                  <a:gd name="connsiteY4" fmla="*/ 555894 h 556792"/>
                  <a:gd name="connsiteX5" fmla="*/ 442801 w 1167003"/>
                  <a:gd name="connsiteY5" fmla="*/ 458755 h 556792"/>
                  <a:gd name="connsiteX6" fmla="*/ 175659 w 1167003"/>
                  <a:gd name="connsiteY6" fmla="*/ 486423 h 556792"/>
                  <a:gd name="connsiteX7" fmla="*/ 235607 w 1167003"/>
                  <a:gd name="connsiteY7" fmla="*/ 388436 h 556792"/>
                  <a:gd name="connsiteX8" fmla="*/ 3829 w 1167003"/>
                  <a:gd name="connsiteY8" fmla="*/ 386631 h 556792"/>
                  <a:gd name="connsiteX9" fmla="*/ 157019 w 1167003"/>
                  <a:gd name="connsiteY9" fmla="*/ 240933 h 556792"/>
                  <a:gd name="connsiteX0" fmla="*/ 157019 w 1167003"/>
                  <a:gd name="connsiteY0" fmla="*/ 240933 h 556792"/>
                  <a:gd name="connsiteX1" fmla="*/ 679937 w 1167003"/>
                  <a:gd name="connsiteY1" fmla="*/ 3 h 556792"/>
                  <a:gd name="connsiteX2" fmla="*/ 1167003 w 1167003"/>
                  <a:gd name="connsiteY2" fmla="*/ 245534 h 556792"/>
                  <a:gd name="connsiteX3" fmla="*/ 679937 w 1167003"/>
                  <a:gd name="connsiteY3" fmla="*/ 491065 h 556792"/>
                  <a:gd name="connsiteX4" fmla="*/ 442483 w 1167003"/>
                  <a:gd name="connsiteY4" fmla="*/ 555894 h 556792"/>
                  <a:gd name="connsiteX5" fmla="*/ 442801 w 1167003"/>
                  <a:gd name="connsiteY5" fmla="*/ 458755 h 556792"/>
                  <a:gd name="connsiteX6" fmla="*/ 175659 w 1167003"/>
                  <a:gd name="connsiteY6" fmla="*/ 486423 h 556792"/>
                  <a:gd name="connsiteX7" fmla="*/ 235607 w 1167003"/>
                  <a:gd name="connsiteY7" fmla="*/ 388436 h 556792"/>
                  <a:gd name="connsiteX8" fmla="*/ 3829 w 1167003"/>
                  <a:gd name="connsiteY8" fmla="*/ 386631 h 556792"/>
                  <a:gd name="connsiteX9" fmla="*/ 157019 w 1167003"/>
                  <a:gd name="connsiteY9" fmla="*/ 240933 h 556792"/>
                  <a:gd name="connsiteX0" fmla="*/ 157019 w 1167003"/>
                  <a:gd name="connsiteY0" fmla="*/ 240933 h 541312"/>
                  <a:gd name="connsiteX1" fmla="*/ 679937 w 1167003"/>
                  <a:gd name="connsiteY1" fmla="*/ 3 h 541312"/>
                  <a:gd name="connsiteX2" fmla="*/ 1167003 w 1167003"/>
                  <a:gd name="connsiteY2" fmla="*/ 245534 h 541312"/>
                  <a:gd name="connsiteX3" fmla="*/ 679937 w 1167003"/>
                  <a:gd name="connsiteY3" fmla="*/ 491065 h 541312"/>
                  <a:gd name="connsiteX4" fmla="*/ 391129 w 1167003"/>
                  <a:gd name="connsiteY4" fmla="*/ 539586 h 541312"/>
                  <a:gd name="connsiteX5" fmla="*/ 442801 w 1167003"/>
                  <a:gd name="connsiteY5" fmla="*/ 458755 h 541312"/>
                  <a:gd name="connsiteX6" fmla="*/ 175659 w 1167003"/>
                  <a:gd name="connsiteY6" fmla="*/ 486423 h 541312"/>
                  <a:gd name="connsiteX7" fmla="*/ 235607 w 1167003"/>
                  <a:gd name="connsiteY7" fmla="*/ 388436 h 541312"/>
                  <a:gd name="connsiteX8" fmla="*/ 3829 w 1167003"/>
                  <a:gd name="connsiteY8" fmla="*/ 386631 h 541312"/>
                  <a:gd name="connsiteX9" fmla="*/ 157019 w 1167003"/>
                  <a:gd name="connsiteY9" fmla="*/ 240933 h 541312"/>
                  <a:gd name="connsiteX0" fmla="*/ 157019 w 1167003"/>
                  <a:gd name="connsiteY0" fmla="*/ 240933 h 541312"/>
                  <a:gd name="connsiteX1" fmla="*/ 679937 w 1167003"/>
                  <a:gd name="connsiteY1" fmla="*/ 3 h 541312"/>
                  <a:gd name="connsiteX2" fmla="*/ 1167003 w 1167003"/>
                  <a:gd name="connsiteY2" fmla="*/ 245534 h 541312"/>
                  <a:gd name="connsiteX3" fmla="*/ 679937 w 1167003"/>
                  <a:gd name="connsiteY3" fmla="*/ 491065 h 541312"/>
                  <a:gd name="connsiteX4" fmla="*/ 391129 w 1167003"/>
                  <a:gd name="connsiteY4" fmla="*/ 539586 h 541312"/>
                  <a:gd name="connsiteX5" fmla="*/ 442801 w 1167003"/>
                  <a:gd name="connsiteY5" fmla="*/ 458755 h 541312"/>
                  <a:gd name="connsiteX6" fmla="*/ 175659 w 1167003"/>
                  <a:gd name="connsiteY6" fmla="*/ 486423 h 541312"/>
                  <a:gd name="connsiteX7" fmla="*/ 189704 w 1167003"/>
                  <a:gd name="connsiteY7" fmla="*/ 395907 h 541312"/>
                  <a:gd name="connsiteX8" fmla="*/ 3829 w 1167003"/>
                  <a:gd name="connsiteY8" fmla="*/ 386631 h 541312"/>
                  <a:gd name="connsiteX9" fmla="*/ 157019 w 1167003"/>
                  <a:gd name="connsiteY9" fmla="*/ 240933 h 541312"/>
                  <a:gd name="connsiteX0" fmla="*/ 157019 w 1167003"/>
                  <a:gd name="connsiteY0" fmla="*/ 240933 h 541312"/>
                  <a:gd name="connsiteX1" fmla="*/ 679937 w 1167003"/>
                  <a:gd name="connsiteY1" fmla="*/ 3 h 541312"/>
                  <a:gd name="connsiteX2" fmla="*/ 1167003 w 1167003"/>
                  <a:gd name="connsiteY2" fmla="*/ 245534 h 541312"/>
                  <a:gd name="connsiteX3" fmla="*/ 679937 w 1167003"/>
                  <a:gd name="connsiteY3" fmla="*/ 491065 h 541312"/>
                  <a:gd name="connsiteX4" fmla="*/ 391129 w 1167003"/>
                  <a:gd name="connsiteY4" fmla="*/ 539586 h 541312"/>
                  <a:gd name="connsiteX5" fmla="*/ 401863 w 1167003"/>
                  <a:gd name="connsiteY5" fmla="*/ 455931 h 541312"/>
                  <a:gd name="connsiteX6" fmla="*/ 175659 w 1167003"/>
                  <a:gd name="connsiteY6" fmla="*/ 486423 h 541312"/>
                  <a:gd name="connsiteX7" fmla="*/ 189704 w 1167003"/>
                  <a:gd name="connsiteY7" fmla="*/ 395907 h 541312"/>
                  <a:gd name="connsiteX8" fmla="*/ 3829 w 1167003"/>
                  <a:gd name="connsiteY8" fmla="*/ 386631 h 541312"/>
                  <a:gd name="connsiteX9" fmla="*/ 157019 w 1167003"/>
                  <a:gd name="connsiteY9" fmla="*/ 240933 h 541312"/>
                  <a:gd name="connsiteX0" fmla="*/ 157019 w 1167003"/>
                  <a:gd name="connsiteY0" fmla="*/ 240933 h 541312"/>
                  <a:gd name="connsiteX1" fmla="*/ 679937 w 1167003"/>
                  <a:gd name="connsiteY1" fmla="*/ 3 h 541312"/>
                  <a:gd name="connsiteX2" fmla="*/ 1167003 w 1167003"/>
                  <a:gd name="connsiteY2" fmla="*/ 245534 h 541312"/>
                  <a:gd name="connsiteX3" fmla="*/ 679937 w 1167003"/>
                  <a:gd name="connsiteY3" fmla="*/ 491065 h 541312"/>
                  <a:gd name="connsiteX4" fmla="*/ 391129 w 1167003"/>
                  <a:gd name="connsiteY4" fmla="*/ 539586 h 541312"/>
                  <a:gd name="connsiteX5" fmla="*/ 401863 w 1167003"/>
                  <a:gd name="connsiteY5" fmla="*/ 455931 h 541312"/>
                  <a:gd name="connsiteX6" fmla="*/ 175659 w 1167003"/>
                  <a:gd name="connsiteY6" fmla="*/ 486423 h 541312"/>
                  <a:gd name="connsiteX7" fmla="*/ 189704 w 1167003"/>
                  <a:gd name="connsiteY7" fmla="*/ 395907 h 541312"/>
                  <a:gd name="connsiteX8" fmla="*/ 3829 w 1167003"/>
                  <a:gd name="connsiteY8" fmla="*/ 386631 h 541312"/>
                  <a:gd name="connsiteX9" fmla="*/ 157019 w 1167003"/>
                  <a:gd name="connsiteY9" fmla="*/ 240933 h 541312"/>
                  <a:gd name="connsiteX0" fmla="*/ 157019 w 1167003"/>
                  <a:gd name="connsiteY0" fmla="*/ 240946 h 541325"/>
                  <a:gd name="connsiteX1" fmla="*/ 679937 w 1167003"/>
                  <a:gd name="connsiteY1" fmla="*/ 16 h 541325"/>
                  <a:gd name="connsiteX2" fmla="*/ 1167003 w 1167003"/>
                  <a:gd name="connsiteY2" fmla="*/ 245547 h 541325"/>
                  <a:gd name="connsiteX3" fmla="*/ 679937 w 1167003"/>
                  <a:gd name="connsiteY3" fmla="*/ 491078 h 541325"/>
                  <a:gd name="connsiteX4" fmla="*/ 391129 w 1167003"/>
                  <a:gd name="connsiteY4" fmla="*/ 539599 h 541325"/>
                  <a:gd name="connsiteX5" fmla="*/ 401863 w 1167003"/>
                  <a:gd name="connsiteY5" fmla="*/ 455944 h 541325"/>
                  <a:gd name="connsiteX6" fmla="*/ 175659 w 1167003"/>
                  <a:gd name="connsiteY6" fmla="*/ 486436 h 541325"/>
                  <a:gd name="connsiteX7" fmla="*/ 189704 w 1167003"/>
                  <a:gd name="connsiteY7" fmla="*/ 395920 h 541325"/>
                  <a:gd name="connsiteX8" fmla="*/ 3829 w 1167003"/>
                  <a:gd name="connsiteY8" fmla="*/ 386644 h 541325"/>
                  <a:gd name="connsiteX9" fmla="*/ 157019 w 1167003"/>
                  <a:gd name="connsiteY9" fmla="*/ 240946 h 541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67003" h="541325">
                    <a:moveTo>
                      <a:pt x="157019" y="240946"/>
                    </a:moveTo>
                    <a:cubicBezTo>
                      <a:pt x="269704" y="176508"/>
                      <a:pt x="359928" y="-1995"/>
                      <a:pt x="679937" y="16"/>
                    </a:cubicBezTo>
                    <a:cubicBezTo>
                      <a:pt x="999946" y="2027"/>
                      <a:pt x="1167003" y="109944"/>
                      <a:pt x="1167003" y="245547"/>
                    </a:cubicBezTo>
                    <a:cubicBezTo>
                      <a:pt x="1167003" y="381150"/>
                      <a:pt x="809249" y="442069"/>
                      <a:pt x="679937" y="491078"/>
                    </a:cubicBezTo>
                    <a:cubicBezTo>
                      <a:pt x="550625" y="540087"/>
                      <a:pt x="430652" y="544984"/>
                      <a:pt x="391129" y="539599"/>
                    </a:cubicBezTo>
                    <a:cubicBezTo>
                      <a:pt x="351606" y="534214"/>
                      <a:pt x="438307" y="462242"/>
                      <a:pt x="401863" y="455944"/>
                    </a:cubicBezTo>
                    <a:cubicBezTo>
                      <a:pt x="338209" y="453444"/>
                      <a:pt x="223622" y="503928"/>
                      <a:pt x="175659" y="486436"/>
                    </a:cubicBezTo>
                    <a:cubicBezTo>
                      <a:pt x="82719" y="421872"/>
                      <a:pt x="232264" y="412921"/>
                      <a:pt x="189704" y="395920"/>
                    </a:cubicBezTo>
                    <a:cubicBezTo>
                      <a:pt x="147144" y="378919"/>
                      <a:pt x="43042" y="430168"/>
                      <a:pt x="3829" y="386644"/>
                    </a:cubicBezTo>
                    <a:cubicBezTo>
                      <a:pt x="-16327" y="365001"/>
                      <a:pt x="44334" y="305384"/>
                      <a:pt x="157019" y="240946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09" name="Oval 338"/>
              <p:cNvSpPr>
                <a:spLocks noChangeArrowheads="1"/>
              </p:cNvSpPr>
              <p:nvPr/>
            </p:nvSpPr>
            <p:spPr bwMode="auto">
              <a:xfrm rot="20517840">
                <a:off x="2368867" y="4793375"/>
                <a:ext cx="854966" cy="606534"/>
              </a:xfrm>
              <a:custGeom>
                <a:avLst/>
                <a:gdLst>
                  <a:gd name="connsiteX0" fmla="*/ 0 w 974132"/>
                  <a:gd name="connsiteY0" fmla="*/ 245531 h 491061"/>
                  <a:gd name="connsiteX1" fmla="*/ 487066 w 974132"/>
                  <a:gd name="connsiteY1" fmla="*/ 0 h 491061"/>
                  <a:gd name="connsiteX2" fmla="*/ 974132 w 974132"/>
                  <a:gd name="connsiteY2" fmla="*/ 245531 h 491061"/>
                  <a:gd name="connsiteX3" fmla="*/ 487066 w 974132"/>
                  <a:gd name="connsiteY3" fmla="*/ 491062 h 491061"/>
                  <a:gd name="connsiteX4" fmla="*/ 0 w 974132"/>
                  <a:gd name="connsiteY4" fmla="*/ 245531 h 491061"/>
                  <a:gd name="connsiteX0" fmla="*/ 0 w 1052333"/>
                  <a:gd name="connsiteY0" fmla="*/ 258606 h 491128"/>
                  <a:gd name="connsiteX1" fmla="*/ 565267 w 1052333"/>
                  <a:gd name="connsiteY1" fmla="*/ 31 h 491128"/>
                  <a:gd name="connsiteX2" fmla="*/ 1052333 w 1052333"/>
                  <a:gd name="connsiteY2" fmla="*/ 245562 h 491128"/>
                  <a:gd name="connsiteX3" fmla="*/ 565267 w 1052333"/>
                  <a:gd name="connsiteY3" fmla="*/ 491093 h 491128"/>
                  <a:gd name="connsiteX4" fmla="*/ 0 w 1052333"/>
                  <a:gd name="connsiteY4" fmla="*/ 258606 h 491128"/>
                  <a:gd name="connsiteX0" fmla="*/ 25617 w 1077950"/>
                  <a:gd name="connsiteY0" fmla="*/ 258606 h 495130"/>
                  <a:gd name="connsiteX1" fmla="*/ 590884 w 1077950"/>
                  <a:gd name="connsiteY1" fmla="*/ 31 h 495130"/>
                  <a:gd name="connsiteX2" fmla="*/ 1077950 w 1077950"/>
                  <a:gd name="connsiteY2" fmla="*/ 245562 h 495130"/>
                  <a:gd name="connsiteX3" fmla="*/ 590884 w 1077950"/>
                  <a:gd name="connsiteY3" fmla="*/ 491093 h 495130"/>
                  <a:gd name="connsiteX4" fmla="*/ 146554 w 1077950"/>
                  <a:gd name="connsiteY4" fmla="*/ 388464 h 495130"/>
                  <a:gd name="connsiteX5" fmla="*/ 25617 w 1077950"/>
                  <a:gd name="connsiteY5" fmla="*/ 258606 h 495130"/>
                  <a:gd name="connsiteX0" fmla="*/ 25617 w 1077950"/>
                  <a:gd name="connsiteY0" fmla="*/ 258606 h 501811"/>
                  <a:gd name="connsiteX1" fmla="*/ 590884 w 1077950"/>
                  <a:gd name="connsiteY1" fmla="*/ 31 h 501811"/>
                  <a:gd name="connsiteX2" fmla="*/ 1077950 w 1077950"/>
                  <a:gd name="connsiteY2" fmla="*/ 245562 h 501811"/>
                  <a:gd name="connsiteX3" fmla="*/ 590884 w 1077950"/>
                  <a:gd name="connsiteY3" fmla="*/ 491093 h 501811"/>
                  <a:gd name="connsiteX4" fmla="*/ 302515 w 1077950"/>
                  <a:gd name="connsiteY4" fmla="*/ 450994 h 501811"/>
                  <a:gd name="connsiteX5" fmla="*/ 146554 w 1077950"/>
                  <a:gd name="connsiteY5" fmla="*/ 388464 h 501811"/>
                  <a:gd name="connsiteX6" fmla="*/ 25617 w 1077950"/>
                  <a:gd name="connsiteY6" fmla="*/ 258606 h 501811"/>
                  <a:gd name="connsiteX0" fmla="*/ 25617 w 1077950"/>
                  <a:gd name="connsiteY0" fmla="*/ 258606 h 511744"/>
                  <a:gd name="connsiteX1" fmla="*/ 590884 w 1077950"/>
                  <a:gd name="connsiteY1" fmla="*/ 31 h 511744"/>
                  <a:gd name="connsiteX2" fmla="*/ 1077950 w 1077950"/>
                  <a:gd name="connsiteY2" fmla="*/ 245562 h 511744"/>
                  <a:gd name="connsiteX3" fmla="*/ 590884 w 1077950"/>
                  <a:gd name="connsiteY3" fmla="*/ 491093 h 511744"/>
                  <a:gd name="connsiteX4" fmla="*/ 434332 w 1077950"/>
                  <a:gd name="connsiteY4" fmla="*/ 493419 h 511744"/>
                  <a:gd name="connsiteX5" fmla="*/ 302515 w 1077950"/>
                  <a:gd name="connsiteY5" fmla="*/ 450994 h 511744"/>
                  <a:gd name="connsiteX6" fmla="*/ 146554 w 1077950"/>
                  <a:gd name="connsiteY6" fmla="*/ 388464 h 511744"/>
                  <a:gd name="connsiteX7" fmla="*/ 25617 w 1077950"/>
                  <a:gd name="connsiteY7" fmla="*/ 258606 h 511744"/>
                  <a:gd name="connsiteX0" fmla="*/ 39232 w 1091565"/>
                  <a:gd name="connsiteY0" fmla="*/ 258606 h 511744"/>
                  <a:gd name="connsiteX1" fmla="*/ 604499 w 1091565"/>
                  <a:gd name="connsiteY1" fmla="*/ 31 h 511744"/>
                  <a:gd name="connsiteX2" fmla="*/ 1091565 w 1091565"/>
                  <a:gd name="connsiteY2" fmla="*/ 245562 h 511744"/>
                  <a:gd name="connsiteX3" fmla="*/ 604499 w 1091565"/>
                  <a:gd name="connsiteY3" fmla="*/ 491093 h 511744"/>
                  <a:gd name="connsiteX4" fmla="*/ 447947 w 1091565"/>
                  <a:gd name="connsiteY4" fmla="*/ 493419 h 511744"/>
                  <a:gd name="connsiteX5" fmla="*/ 316130 w 1091565"/>
                  <a:gd name="connsiteY5" fmla="*/ 450994 h 511744"/>
                  <a:gd name="connsiteX6" fmla="*/ 160169 w 1091565"/>
                  <a:gd name="connsiteY6" fmla="*/ 388464 h 511744"/>
                  <a:gd name="connsiteX7" fmla="*/ 60770 w 1091565"/>
                  <a:gd name="connsiteY7" fmla="*/ 348985 h 511744"/>
                  <a:gd name="connsiteX8" fmla="*/ 39232 w 1091565"/>
                  <a:gd name="connsiteY8" fmla="*/ 258606 h 511744"/>
                  <a:gd name="connsiteX0" fmla="*/ 75467 w 1127800"/>
                  <a:gd name="connsiteY0" fmla="*/ 258606 h 511744"/>
                  <a:gd name="connsiteX1" fmla="*/ 640734 w 1127800"/>
                  <a:gd name="connsiteY1" fmla="*/ 31 h 511744"/>
                  <a:gd name="connsiteX2" fmla="*/ 1127800 w 1127800"/>
                  <a:gd name="connsiteY2" fmla="*/ 245562 h 511744"/>
                  <a:gd name="connsiteX3" fmla="*/ 640734 w 1127800"/>
                  <a:gd name="connsiteY3" fmla="*/ 491093 h 511744"/>
                  <a:gd name="connsiteX4" fmla="*/ 484182 w 1127800"/>
                  <a:gd name="connsiteY4" fmla="*/ 493419 h 511744"/>
                  <a:gd name="connsiteX5" fmla="*/ 352365 w 1127800"/>
                  <a:gd name="connsiteY5" fmla="*/ 450994 h 511744"/>
                  <a:gd name="connsiteX6" fmla="*/ 196404 w 1127800"/>
                  <a:gd name="connsiteY6" fmla="*/ 388464 h 511744"/>
                  <a:gd name="connsiteX7" fmla="*/ 18805 w 1127800"/>
                  <a:gd name="connsiteY7" fmla="*/ 362029 h 511744"/>
                  <a:gd name="connsiteX8" fmla="*/ 75467 w 1127800"/>
                  <a:gd name="connsiteY8" fmla="*/ 258606 h 511744"/>
                  <a:gd name="connsiteX0" fmla="*/ 75467 w 1127800"/>
                  <a:gd name="connsiteY0" fmla="*/ 258606 h 511744"/>
                  <a:gd name="connsiteX1" fmla="*/ 640734 w 1127800"/>
                  <a:gd name="connsiteY1" fmla="*/ 31 h 511744"/>
                  <a:gd name="connsiteX2" fmla="*/ 1127800 w 1127800"/>
                  <a:gd name="connsiteY2" fmla="*/ 245562 h 511744"/>
                  <a:gd name="connsiteX3" fmla="*/ 640734 w 1127800"/>
                  <a:gd name="connsiteY3" fmla="*/ 491093 h 511744"/>
                  <a:gd name="connsiteX4" fmla="*/ 484182 w 1127800"/>
                  <a:gd name="connsiteY4" fmla="*/ 493419 h 511744"/>
                  <a:gd name="connsiteX5" fmla="*/ 180825 w 1127800"/>
                  <a:gd name="connsiteY5" fmla="*/ 490930 h 511744"/>
                  <a:gd name="connsiteX6" fmla="*/ 196404 w 1127800"/>
                  <a:gd name="connsiteY6" fmla="*/ 388464 h 511744"/>
                  <a:gd name="connsiteX7" fmla="*/ 18805 w 1127800"/>
                  <a:gd name="connsiteY7" fmla="*/ 362029 h 511744"/>
                  <a:gd name="connsiteX8" fmla="*/ 75467 w 1127800"/>
                  <a:gd name="connsiteY8" fmla="*/ 258606 h 511744"/>
                  <a:gd name="connsiteX0" fmla="*/ 75467 w 1127800"/>
                  <a:gd name="connsiteY0" fmla="*/ 263098 h 516236"/>
                  <a:gd name="connsiteX1" fmla="*/ 640734 w 1127800"/>
                  <a:gd name="connsiteY1" fmla="*/ 4523 h 516236"/>
                  <a:gd name="connsiteX2" fmla="*/ 1127800 w 1127800"/>
                  <a:gd name="connsiteY2" fmla="*/ 250054 h 516236"/>
                  <a:gd name="connsiteX3" fmla="*/ 640734 w 1127800"/>
                  <a:gd name="connsiteY3" fmla="*/ 495585 h 516236"/>
                  <a:gd name="connsiteX4" fmla="*/ 484182 w 1127800"/>
                  <a:gd name="connsiteY4" fmla="*/ 497911 h 516236"/>
                  <a:gd name="connsiteX5" fmla="*/ 180825 w 1127800"/>
                  <a:gd name="connsiteY5" fmla="*/ 495422 h 516236"/>
                  <a:gd name="connsiteX6" fmla="*/ 196404 w 1127800"/>
                  <a:gd name="connsiteY6" fmla="*/ 392956 h 516236"/>
                  <a:gd name="connsiteX7" fmla="*/ 18805 w 1127800"/>
                  <a:gd name="connsiteY7" fmla="*/ 366521 h 516236"/>
                  <a:gd name="connsiteX8" fmla="*/ 75467 w 1127800"/>
                  <a:gd name="connsiteY8" fmla="*/ 263098 h 516236"/>
                  <a:gd name="connsiteX0" fmla="*/ 106635 w 1116619"/>
                  <a:gd name="connsiteY0" fmla="*/ 240933 h 511716"/>
                  <a:gd name="connsiteX1" fmla="*/ 629553 w 1116619"/>
                  <a:gd name="connsiteY1" fmla="*/ 3 h 511716"/>
                  <a:gd name="connsiteX2" fmla="*/ 1116619 w 1116619"/>
                  <a:gd name="connsiteY2" fmla="*/ 245534 h 511716"/>
                  <a:gd name="connsiteX3" fmla="*/ 629553 w 1116619"/>
                  <a:gd name="connsiteY3" fmla="*/ 491065 h 511716"/>
                  <a:gd name="connsiteX4" fmla="*/ 473001 w 1116619"/>
                  <a:gd name="connsiteY4" fmla="*/ 493391 h 511716"/>
                  <a:gd name="connsiteX5" fmla="*/ 169644 w 1116619"/>
                  <a:gd name="connsiteY5" fmla="*/ 490902 h 511716"/>
                  <a:gd name="connsiteX6" fmla="*/ 185223 w 1116619"/>
                  <a:gd name="connsiteY6" fmla="*/ 388436 h 511716"/>
                  <a:gd name="connsiteX7" fmla="*/ 7624 w 1116619"/>
                  <a:gd name="connsiteY7" fmla="*/ 362001 h 511716"/>
                  <a:gd name="connsiteX8" fmla="*/ 106635 w 1116619"/>
                  <a:gd name="connsiteY8" fmla="*/ 240933 h 511716"/>
                  <a:gd name="connsiteX0" fmla="*/ 157485 w 1167469"/>
                  <a:gd name="connsiteY0" fmla="*/ 240933 h 511716"/>
                  <a:gd name="connsiteX1" fmla="*/ 680403 w 1167469"/>
                  <a:gd name="connsiteY1" fmla="*/ 3 h 511716"/>
                  <a:gd name="connsiteX2" fmla="*/ 1167469 w 1167469"/>
                  <a:gd name="connsiteY2" fmla="*/ 245534 h 511716"/>
                  <a:gd name="connsiteX3" fmla="*/ 680403 w 1167469"/>
                  <a:gd name="connsiteY3" fmla="*/ 491065 h 511716"/>
                  <a:gd name="connsiteX4" fmla="*/ 523851 w 1167469"/>
                  <a:gd name="connsiteY4" fmla="*/ 493391 h 511716"/>
                  <a:gd name="connsiteX5" fmla="*/ 220494 w 1167469"/>
                  <a:gd name="connsiteY5" fmla="*/ 490902 h 511716"/>
                  <a:gd name="connsiteX6" fmla="*/ 236073 w 1167469"/>
                  <a:gd name="connsiteY6" fmla="*/ 388436 h 511716"/>
                  <a:gd name="connsiteX7" fmla="*/ 3809 w 1167469"/>
                  <a:gd name="connsiteY7" fmla="*/ 352557 h 511716"/>
                  <a:gd name="connsiteX8" fmla="*/ 157485 w 1167469"/>
                  <a:gd name="connsiteY8" fmla="*/ 240933 h 511716"/>
                  <a:gd name="connsiteX0" fmla="*/ 157485 w 1167469"/>
                  <a:gd name="connsiteY0" fmla="*/ 240933 h 511716"/>
                  <a:gd name="connsiteX1" fmla="*/ 680403 w 1167469"/>
                  <a:gd name="connsiteY1" fmla="*/ 3 h 511716"/>
                  <a:gd name="connsiteX2" fmla="*/ 1167469 w 1167469"/>
                  <a:gd name="connsiteY2" fmla="*/ 245534 h 511716"/>
                  <a:gd name="connsiteX3" fmla="*/ 680403 w 1167469"/>
                  <a:gd name="connsiteY3" fmla="*/ 491065 h 511716"/>
                  <a:gd name="connsiteX4" fmla="*/ 523851 w 1167469"/>
                  <a:gd name="connsiteY4" fmla="*/ 493391 h 511716"/>
                  <a:gd name="connsiteX5" fmla="*/ 176125 w 1167469"/>
                  <a:gd name="connsiteY5" fmla="*/ 486423 h 511716"/>
                  <a:gd name="connsiteX6" fmla="*/ 236073 w 1167469"/>
                  <a:gd name="connsiteY6" fmla="*/ 388436 h 511716"/>
                  <a:gd name="connsiteX7" fmla="*/ 3809 w 1167469"/>
                  <a:gd name="connsiteY7" fmla="*/ 352557 h 511716"/>
                  <a:gd name="connsiteX8" fmla="*/ 157485 w 1167469"/>
                  <a:gd name="connsiteY8" fmla="*/ 240933 h 511716"/>
                  <a:gd name="connsiteX0" fmla="*/ 157485 w 1167469"/>
                  <a:gd name="connsiteY0" fmla="*/ 240933 h 502089"/>
                  <a:gd name="connsiteX1" fmla="*/ 680403 w 1167469"/>
                  <a:gd name="connsiteY1" fmla="*/ 3 h 502089"/>
                  <a:gd name="connsiteX2" fmla="*/ 1167469 w 1167469"/>
                  <a:gd name="connsiteY2" fmla="*/ 245534 h 502089"/>
                  <a:gd name="connsiteX3" fmla="*/ 680403 w 1167469"/>
                  <a:gd name="connsiteY3" fmla="*/ 491065 h 502089"/>
                  <a:gd name="connsiteX4" fmla="*/ 443267 w 1167469"/>
                  <a:gd name="connsiteY4" fmla="*/ 458755 h 502089"/>
                  <a:gd name="connsiteX5" fmla="*/ 176125 w 1167469"/>
                  <a:gd name="connsiteY5" fmla="*/ 486423 h 502089"/>
                  <a:gd name="connsiteX6" fmla="*/ 236073 w 1167469"/>
                  <a:gd name="connsiteY6" fmla="*/ 388436 h 502089"/>
                  <a:gd name="connsiteX7" fmla="*/ 3809 w 1167469"/>
                  <a:gd name="connsiteY7" fmla="*/ 352557 h 502089"/>
                  <a:gd name="connsiteX8" fmla="*/ 157485 w 1167469"/>
                  <a:gd name="connsiteY8" fmla="*/ 240933 h 502089"/>
                  <a:gd name="connsiteX0" fmla="*/ 157485 w 1167469"/>
                  <a:gd name="connsiteY0" fmla="*/ 240933 h 514745"/>
                  <a:gd name="connsiteX1" fmla="*/ 680403 w 1167469"/>
                  <a:gd name="connsiteY1" fmla="*/ 3 h 514745"/>
                  <a:gd name="connsiteX2" fmla="*/ 1167469 w 1167469"/>
                  <a:gd name="connsiteY2" fmla="*/ 245534 h 514745"/>
                  <a:gd name="connsiteX3" fmla="*/ 680403 w 1167469"/>
                  <a:gd name="connsiteY3" fmla="*/ 491065 h 514745"/>
                  <a:gd name="connsiteX4" fmla="*/ 558049 w 1167469"/>
                  <a:gd name="connsiteY4" fmla="*/ 501426 h 514745"/>
                  <a:gd name="connsiteX5" fmla="*/ 443267 w 1167469"/>
                  <a:gd name="connsiteY5" fmla="*/ 458755 h 514745"/>
                  <a:gd name="connsiteX6" fmla="*/ 176125 w 1167469"/>
                  <a:gd name="connsiteY6" fmla="*/ 486423 h 514745"/>
                  <a:gd name="connsiteX7" fmla="*/ 236073 w 1167469"/>
                  <a:gd name="connsiteY7" fmla="*/ 388436 h 514745"/>
                  <a:gd name="connsiteX8" fmla="*/ 3809 w 1167469"/>
                  <a:gd name="connsiteY8" fmla="*/ 352557 h 514745"/>
                  <a:gd name="connsiteX9" fmla="*/ 157485 w 1167469"/>
                  <a:gd name="connsiteY9" fmla="*/ 240933 h 514745"/>
                  <a:gd name="connsiteX0" fmla="*/ 157485 w 1167469"/>
                  <a:gd name="connsiteY0" fmla="*/ 240933 h 556792"/>
                  <a:gd name="connsiteX1" fmla="*/ 680403 w 1167469"/>
                  <a:gd name="connsiteY1" fmla="*/ 3 h 556792"/>
                  <a:gd name="connsiteX2" fmla="*/ 1167469 w 1167469"/>
                  <a:gd name="connsiteY2" fmla="*/ 245534 h 556792"/>
                  <a:gd name="connsiteX3" fmla="*/ 680403 w 1167469"/>
                  <a:gd name="connsiteY3" fmla="*/ 491065 h 556792"/>
                  <a:gd name="connsiteX4" fmla="*/ 442949 w 1167469"/>
                  <a:gd name="connsiteY4" fmla="*/ 555894 h 556792"/>
                  <a:gd name="connsiteX5" fmla="*/ 443267 w 1167469"/>
                  <a:gd name="connsiteY5" fmla="*/ 458755 h 556792"/>
                  <a:gd name="connsiteX6" fmla="*/ 176125 w 1167469"/>
                  <a:gd name="connsiteY6" fmla="*/ 486423 h 556792"/>
                  <a:gd name="connsiteX7" fmla="*/ 236073 w 1167469"/>
                  <a:gd name="connsiteY7" fmla="*/ 388436 h 556792"/>
                  <a:gd name="connsiteX8" fmla="*/ 3809 w 1167469"/>
                  <a:gd name="connsiteY8" fmla="*/ 352557 h 556792"/>
                  <a:gd name="connsiteX9" fmla="*/ 157485 w 1167469"/>
                  <a:gd name="connsiteY9" fmla="*/ 240933 h 556792"/>
                  <a:gd name="connsiteX0" fmla="*/ 157019 w 1167003"/>
                  <a:gd name="connsiteY0" fmla="*/ 240933 h 556792"/>
                  <a:gd name="connsiteX1" fmla="*/ 679937 w 1167003"/>
                  <a:gd name="connsiteY1" fmla="*/ 3 h 556792"/>
                  <a:gd name="connsiteX2" fmla="*/ 1167003 w 1167003"/>
                  <a:gd name="connsiteY2" fmla="*/ 245534 h 556792"/>
                  <a:gd name="connsiteX3" fmla="*/ 679937 w 1167003"/>
                  <a:gd name="connsiteY3" fmla="*/ 491065 h 556792"/>
                  <a:gd name="connsiteX4" fmla="*/ 442483 w 1167003"/>
                  <a:gd name="connsiteY4" fmla="*/ 555894 h 556792"/>
                  <a:gd name="connsiteX5" fmla="*/ 442801 w 1167003"/>
                  <a:gd name="connsiteY5" fmla="*/ 458755 h 556792"/>
                  <a:gd name="connsiteX6" fmla="*/ 175659 w 1167003"/>
                  <a:gd name="connsiteY6" fmla="*/ 486423 h 556792"/>
                  <a:gd name="connsiteX7" fmla="*/ 235607 w 1167003"/>
                  <a:gd name="connsiteY7" fmla="*/ 388436 h 556792"/>
                  <a:gd name="connsiteX8" fmla="*/ 3829 w 1167003"/>
                  <a:gd name="connsiteY8" fmla="*/ 386631 h 556792"/>
                  <a:gd name="connsiteX9" fmla="*/ 157019 w 1167003"/>
                  <a:gd name="connsiteY9" fmla="*/ 240933 h 556792"/>
                  <a:gd name="connsiteX0" fmla="*/ 157019 w 1167003"/>
                  <a:gd name="connsiteY0" fmla="*/ 240933 h 556792"/>
                  <a:gd name="connsiteX1" fmla="*/ 679937 w 1167003"/>
                  <a:gd name="connsiteY1" fmla="*/ 3 h 556792"/>
                  <a:gd name="connsiteX2" fmla="*/ 1167003 w 1167003"/>
                  <a:gd name="connsiteY2" fmla="*/ 245534 h 556792"/>
                  <a:gd name="connsiteX3" fmla="*/ 679937 w 1167003"/>
                  <a:gd name="connsiteY3" fmla="*/ 491065 h 556792"/>
                  <a:gd name="connsiteX4" fmla="*/ 442483 w 1167003"/>
                  <a:gd name="connsiteY4" fmla="*/ 555894 h 556792"/>
                  <a:gd name="connsiteX5" fmla="*/ 442801 w 1167003"/>
                  <a:gd name="connsiteY5" fmla="*/ 458755 h 556792"/>
                  <a:gd name="connsiteX6" fmla="*/ 175659 w 1167003"/>
                  <a:gd name="connsiteY6" fmla="*/ 486423 h 556792"/>
                  <a:gd name="connsiteX7" fmla="*/ 235607 w 1167003"/>
                  <a:gd name="connsiteY7" fmla="*/ 388436 h 556792"/>
                  <a:gd name="connsiteX8" fmla="*/ 3829 w 1167003"/>
                  <a:gd name="connsiteY8" fmla="*/ 386631 h 556792"/>
                  <a:gd name="connsiteX9" fmla="*/ 157019 w 1167003"/>
                  <a:gd name="connsiteY9" fmla="*/ 240933 h 556792"/>
                  <a:gd name="connsiteX0" fmla="*/ 157019 w 1167003"/>
                  <a:gd name="connsiteY0" fmla="*/ 240933 h 556792"/>
                  <a:gd name="connsiteX1" fmla="*/ 679937 w 1167003"/>
                  <a:gd name="connsiteY1" fmla="*/ 3 h 556792"/>
                  <a:gd name="connsiteX2" fmla="*/ 1167003 w 1167003"/>
                  <a:gd name="connsiteY2" fmla="*/ 245534 h 556792"/>
                  <a:gd name="connsiteX3" fmla="*/ 679937 w 1167003"/>
                  <a:gd name="connsiteY3" fmla="*/ 491065 h 556792"/>
                  <a:gd name="connsiteX4" fmla="*/ 442483 w 1167003"/>
                  <a:gd name="connsiteY4" fmla="*/ 555894 h 556792"/>
                  <a:gd name="connsiteX5" fmla="*/ 442801 w 1167003"/>
                  <a:gd name="connsiteY5" fmla="*/ 458755 h 556792"/>
                  <a:gd name="connsiteX6" fmla="*/ 175659 w 1167003"/>
                  <a:gd name="connsiteY6" fmla="*/ 486423 h 556792"/>
                  <a:gd name="connsiteX7" fmla="*/ 235607 w 1167003"/>
                  <a:gd name="connsiteY7" fmla="*/ 388436 h 556792"/>
                  <a:gd name="connsiteX8" fmla="*/ 3829 w 1167003"/>
                  <a:gd name="connsiteY8" fmla="*/ 386631 h 556792"/>
                  <a:gd name="connsiteX9" fmla="*/ 157019 w 1167003"/>
                  <a:gd name="connsiteY9" fmla="*/ 240933 h 556792"/>
                  <a:gd name="connsiteX0" fmla="*/ 157019 w 1167003"/>
                  <a:gd name="connsiteY0" fmla="*/ 240933 h 541312"/>
                  <a:gd name="connsiteX1" fmla="*/ 679937 w 1167003"/>
                  <a:gd name="connsiteY1" fmla="*/ 3 h 541312"/>
                  <a:gd name="connsiteX2" fmla="*/ 1167003 w 1167003"/>
                  <a:gd name="connsiteY2" fmla="*/ 245534 h 541312"/>
                  <a:gd name="connsiteX3" fmla="*/ 679937 w 1167003"/>
                  <a:gd name="connsiteY3" fmla="*/ 491065 h 541312"/>
                  <a:gd name="connsiteX4" fmla="*/ 391129 w 1167003"/>
                  <a:gd name="connsiteY4" fmla="*/ 539586 h 541312"/>
                  <a:gd name="connsiteX5" fmla="*/ 442801 w 1167003"/>
                  <a:gd name="connsiteY5" fmla="*/ 458755 h 541312"/>
                  <a:gd name="connsiteX6" fmla="*/ 175659 w 1167003"/>
                  <a:gd name="connsiteY6" fmla="*/ 486423 h 541312"/>
                  <a:gd name="connsiteX7" fmla="*/ 235607 w 1167003"/>
                  <a:gd name="connsiteY7" fmla="*/ 388436 h 541312"/>
                  <a:gd name="connsiteX8" fmla="*/ 3829 w 1167003"/>
                  <a:gd name="connsiteY8" fmla="*/ 386631 h 541312"/>
                  <a:gd name="connsiteX9" fmla="*/ 157019 w 1167003"/>
                  <a:gd name="connsiteY9" fmla="*/ 240933 h 541312"/>
                  <a:gd name="connsiteX0" fmla="*/ 157019 w 1167003"/>
                  <a:gd name="connsiteY0" fmla="*/ 240933 h 541312"/>
                  <a:gd name="connsiteX1" fmla="*/ 679937 w 1167003"/>
                  <a:gd name="connsiteY1" fmla="*/ 3 h 541312"/>
                  <a:gd name="connsiteX2" fmla="*/ 1167003 w 1167003"/>
                  <a:gd name="connsiteY2" fmla="*/ 245534 h 541312"/>
                  <a:gd name="connsiteX3" fmla="*/ 679937 w 1167003"/>
                  <a:gd name="connsiteY3" fmla="*/ 491065 h 541312"/>
                  <a:gd name="connsiteX4" fmla="*/ 391129 w 1167003"/>
                  <a:gd name="connsiteY4" fmla="*/ 539586 h 541312"/>
                  <a:gd name="connsiteX5" fmla="*/ 442801 w 1167003"/>
                  <a:gd name="connsiteY5" fmla="*/ 458755 h 541312"/>
                  <a:gd name="connsiteX6" fmla="*/ 175659 w 1167003"/>
                  <a:gd name="connsiteY6" fmla="*/ 486423 h 541312"/>
                  <a:gd name="connsiteX7" fmla="*/ 189704 w 1167003"/>
                  <a:gd name="connsiteY7" fmla="*/ 395907 h 541312"/>
                  <a:gd name="connsiteX8" fmla="*/ 3829 w 1167003"/>
                  <a:gd name="connsiteY8" fmla="*/ 386631 h 541312"/>
                  <a:gd name="connsiteX9" fmla="*/ 157019 w 1167003"/>
                  <a:gd name="connsiteY9" fmla="*/ 240933 h 541312"/>
                  <a:gd name="connsiteX0" fmla="*/ 157019 w 1167003"/>
                  <a:gd name="connsiteY0" fmla="*/ 240933 h 541312"/>
                  <a:gd name="connsiteX1" fmla="*/ 679937 w 1167003"/>
                  <a:gd name="connsiteY1" fmla="*/ 3 h 541312"/>
                  <a:gd name="connsiteX2" fmla="*/ 1167003 w 1167003"/>
                  <a:gd name="connsiteY2" fmla="*/ 245534 h 541312"/>
                  <a:gd name="connsiteX3" fmla="*/ 679937 w 1167003"/>
                  <a:gd name="connsiteY3" fmla="*/ 491065 h 541312"/>
                  <a:gd name="connsiteX4" fmla="*/ 391129 w 1167003"/>
                  <a:gd name="connsiteY4" fmla="*/ 539586 h 541312"/>
                  <a:gd name="connsiteX5" fmla="*/ 401863 w 1167003"/>
                  <a:gd name="connsiteY5" fmla="*/ 455931 h 541312"/>
                  <a:gd name="connsiteX6" fmla="*/ 175659 w 1167003"/>
                  <a:gd name="connsiteY6" fmla="*/ 486423 h 541312"/>
                  <a:gd name="connsiteX7" fmla="*/ 189704 w 1167003"/>
                  <a:gd name="connsiteY7" fmla="*/ 395907 h 541312"/>
                  <a:gd name="connsiteX8" fmla="*/ 3829 w 1167003"/>
                  <a:gd name="connsiteY8" fmla="*/ 386631 h 541312"/>
                  <a:gd name="connsiteX9" fmla="*/ 157019 w 1167003"/>
                  <a:gd name="connsiteY9" fmla="*/ 240933 h 541312"/>
                  <a:gd name="connsiteX0" fmla="*/ 157019 w 1167003"/>
                  <a:gd name="connsiteY0" fmla="*/ 240933 h 541312"/>
                  <a:gd name="connsiteX1" fmla="*/ 679937 w 1167003"/>
                  <a:gd name="connsiteY1" fmla="*/ 3 h 541312"/>
                  <a:gd name="connsiteX2" fmla="*/ 1167003 w 1167003"/>
                  <a:gd name="connsiteY2" fmla="*/ 245534 h 541312"/>
                  <a:gd name="connsiteX3" fmla="*/ 679937 w 1167003"/>
                  <a:gd name="connsiteY3" fmla="*/ 491065 h 541312"/>
                  <a:gd name="connsiteX4" fmla="*/ 391129 w 1167003"/>
                  <a:gd name="connsiteY4" fmla="*/ 539586 h 541312"/>
                  <a:gd name="connsiteX5" fmla="*/ 401863 w 1167003"/>
                  <a:gd name="connsiteY5" fmla="*/ 455931 h 541312"/>
                  <a:gd name="connsiteX6" fmla="*/ 175659 w 1167003"/>
                  <a:gd name="connsiteY6" fmla="*/ 486423 h 541312"/>
                  <a:gd name="connsiteX7" fmla="*/ 189704 w 1167003"/>
                  <a:gd name="connsiteY7" fmla="*/ 395907 h 541312"/>
                  <a:gd name="connsiteX8" fmla="*/ 3829 w 1167003"/>
                  <a:gd name="connsiteY8" fmla="*/ 386631 h 541312"/>
                  <a:gd name="connsiteX9" fmla="*/ 157019 w 1167003"/>
                  <a:gd name="connsiteY9" fmla="*/ 240933 h 541312"/>
                  <a:gd name="connsiteX0" fmla="*/ 157019 w 1167003"/>
                  <a:gd name="connsiteY0" fmla="*/ 240946 h 541325"/>
                  <a:gd name="connsiteX1" fmla="*/ 679937 w 1167003"/>
                  <a:gd name="connsiteY1" fmla="*/ 16 h 541325"/>
                  <a:gd name="connsiteX2" fmla="*/ 1167003 w 1167003"/>
                  <a:gd name="connsiteY2" fmla="*/ 245547 h 541325"/>
                  <a:gd name="connsiteX3" fmla="*/ 679937 w 1167003"/>
                  <a:gd name="connsiteY3" fmla="*/ 491078 h 541325"/>
                  <a:gd name="connsiteX4" fmla="*/ 391129 w 1167003"/>
                  <a:gd name="connsiteY4" fmla="*/ 539599 h 541325"/>
                  <a:gd name="connsiteX5" fmla="*/ 401863 w 1167003"/>
                  <a:gd name="connsiteY5" fmla="*/ 455944 h 541325"/>
                  <a:gd name="connsiteX6" fmla="*/ 175659 w 1167003"/>
                  <a:gd name="connsiteY6" fmla="*/ 486436 h 541325"/>
                  <a:gd name="connsiteX7" fmla="*/ 189704 w 1167003"/>
                  <a:gd name="connsiteY7" fmla="*/ 395920 h 541325"/>
                  <a:gd name="connsiteX8" fmla="*/ 3829 w 1167003"/>
                  <a:gd name="connsiteY8" fmla="*/ 386644 h 541325"/>
                  <a:gd name="connsiteX9" fmla="*/ 157019 w 1167003"/>
                  <a:gd name="connsiteY9" fmla="*/ 240946 h 541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67003" h="541325">
                    <a:moveTo>
                      <a:pt x="157019" y="240946"/>
                    </a:moveTo>
                    <a:cubicBezTo>
                      <a:pt x="269704" y="176508"/>
                      <a:pt x="359928" y="-1995"/>
                      <a:pt x="679937" y="16"/>
                    </a:cubicBezTo>
                    <a:cubicBezTo>
                      <a:pt x="999946" y="2027"/>
                      <a:pt x="1167003" y="109944"/>
                      <a:pt x="1167003" y="245547"/>
                    </a:cubicBezTo>
                    <a:cubicBezTo>
                      <a:pt x="1167003" y="381150"/>
                      <a:pt x="809249" y="442069"/>
                      <a:pt x="679937" y="491078"/>
                    </a:cubicBezTo>
                    <a:cubicBezTo>
                      <a:pt x="550625" y="540087"/>
                      <a:pt x="430652" y="544984"/>
                      <a:pt x="391129" y="539599"/>
                    </a:cubicBezTo>
                    <a:cubicBezTo>
                      <a:pt x="351606" y="534214"/>
                      <a:pt x="438307" y="462242"/>
                      <a:pt x="401863" y="455944"/>
                    </a:cubicBezTo>
                    <a:cubicBezTo>
                      <a:pt x="338209" y="453444"/>
                      <a:pt x="223622" y="503928"/>
                      <a:pt x="175659" y="486436"/>
                    </a:cubicBezTo>
                    <a:cubicBezTo>
                      <a:pt x="82719" y="421872"/>
                      <a:pt x="232264" y="412921"/>
                      <a:pt x="189704" y="395920"/>
                    </a:cubicBezTo>
                    <a:cubicBezTo>
                      <a:pt x="147144" y="378919"/>
                      <a:pt x="43042" y="430168"/>
                      <a:pt x="3829" y="386644"/>
                    </a:cubicBezTo>
                    <a:cubicBezTo>
                      <a:pt x="-16327" y="365001"/>
                      <a:pt x="44334" y="305384"/>
                      <a:pt x="157019" y="240946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10" name="Oval 338"/>
              <p:cNvSpPr>
                <a:spLocks noChangeArrowheads="1"/>
              </p:cNvSpPr>
              <p:nvPr/>
            </p:nvSpPr>
            <p:spPr bwMode="auto">
              <a:xfrm>
                <a:off x="2712381" y="4792019"/>
                <a:ext cx="1593288" cy="151829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11" name="円/楕円 110"/>
              <p:cNvSpPr/>
              <p:nvPr/>
            </p:nvSpPr>
            <p:spPr>
              <a:xfrm>
                <a:off x="2929667" y="5388356"/>
                <a:ext cx="372262" cy="15900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円/楕円 113"/>
              <p:cNvSpPr/>
              <p:nvPr/>
            </p:nvSpPr>
            <p:spPr>
              <a:xfrm>
                <a:off x="3710902" y="5388356"/>
                <a:ext cx="372262" cy="15900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円/楕円 150"/>
              <p:cNvSpPr/>
              <p:nvPr/>
            </p:nvSpPr>
            <p:spPr>
              <a:xfrm>
                <a:off x="3225218" y="5565870"/>
                <a:ext cx="577726" cy="771867"/>
              </a:xfrm>
              <a:custGeom>
                <a:avLst/>
                <a:gdLst>
                  <a:gd name="connsiteX0" fmla="*/ 0 w 532956"/>
                  <a:gd name="connsiteY0" fmla="*/ 416986 h 833972"/>
                  <a:gd name="connsiteX1" fmla="*/ 266478 w 532956"/>
                  <a:gd name="connsiteY1" fmla="*/ 0 h 833972"/>
                  <a:gd name="connsiteX2" fmla="*/ 532956 w 532956"/>
                  <a:gd name="connsiteY2" fmla="*/ 416986 h 833972"/>
                  <a:gd name="connsiteX3" fmla="*/ 266478 w 532956"/>
                  <a:gd name="connsiteY3" fmla="*/ 833972 h 833972"/>
                  <a:gd name="connsiteX4" fmla="*/ 0 w 532956"/>
                  <a:gd name="connsiteY4" fmla="*/ 416986 h 833972"/>
                  <a:gd name="connsiteX0" fmla="*/ 0 w 532956"/>
                  <a:gd name="connsiteY0" fmla="*/ 416986 h 833972"/>
                  <a:gd name="connsiteX1" fmla="*/ 266478 w 532956"/>
                  <a:gd name="connsiteY1" fmla="*/ 0 h 833972"/>
                  <a:gd name="connsiteX2" fmla="*/ 532956 w 532956"/>
                  <a:gd name="connsiteY2" fmla="*/ 416986 h 833972"/>
                  <a:gd name="connsiteX3" fmla="*/ 266478 w 532956"/>
                  <a:gd name="connsiteY3" fmla="*/ 833972 h 833972"/>
                  <a:gd name="connsiteX4" fmla="*/ 0 w 532956"/>
                  <a:gd name="connsiteY4" fmla="*/ 416986 h 833972"/>
                  <a:gd name="connsiteX0" fmla="*/ 0 w 532956"/>
                  <a:gd name="connsiteY0" fmla="*/ 416986 h 833972"/>
                  <a:gd name="connsiteX1" fmla="*/ 266478 w 532956"/>
                  <a:gd name="connsiteY1" fmla="*/ 0 h 833972"/>
                  <a:gd name="connsiteX2" fmla="*/ 532956 w 532956"/>
                  <a:gd name="connsiteY2" fmla="*/ 416986 h 833972"/>
                  <a:gd name="connsiteX3" fmla="*/ 266478 w 532956"/>
                  <a:gd name="connsiteY3" fmla="*/ 833972 h 833972"/>
                  <a:gd name="connsiteX4" fmla="*/ 0 w 532956"/>
                  <a:gd name="connsiteY4" fmla="*/ 416986 h 833972"/>
                  <a:gd name="connsiteX0" fmla="*/ 0 w 532956"/>
                  <a:gd name="connsiteY0" fmla="*/ 416986 h 722212"/>
                  <a:gd name="connsiteX1" fmla="*/ 266478 w 532956"/>
                  <a:gd name="connsiteY1" fmla="*/ 0 h 722212"/>
                  <a:gd name="connsiteX2" fmla="*/ 532956 w 532956"/>
                  <a:gd name="connsiteY2" fmla="*/ 416986 h 722212"/>
                  <a:gd name="connsiteX3" fmla="*/ 286798 w 532956"/>
                  <a:gd name="connsiteY3" fmla="*/ 722212 h 722212"/>
                  <a:gd name="connsiteX4" fmla="*/ 0 w 532956"/>
                  <a:gd name="connsiteY4" fmla="*/ 416986 h 722212"/>
                  <a:gd name="connsiteX0" fmla="*/ 0 w 532956"/>
                  <a:gd name="connsiteY0" fmla="*/ 416986 h 706972"/>
                  <a:gd name="connsiteX1" fmla="*/ 266478 w 532956"/>
                  <a:gd name="connsiteY1" fmla="*/ 0 h 706972"/>
                  <a:gd name="connsiteX2" fmla="*/ 532956 w 532956"/>
                  <a:gd name="connsiteY2" fmla="*/ 416986 h 706972"/>
                  <a:gd name="connsiteX3" fmla="*/ 261398 w 532956"/>
                  <a:gd name="connsiteY3" fmla="*/ 706972 h 706972"/>
                  <a:gd name="connsiteX4" fmla="*/ 0 w 532956"/>
                  <a:gd name="connsiteY4" fmla="*/ 416986 h 706972"/>
                  <a:gd name="connsiteX0" fmla="*/ 0 w 532956"/>
                  <a:gd name="connsiteY0" fmla="*/ 416986 h 712052"/>
                  <a:gd name="connsiteX1" fmla="*/ 266478 w 532956"/>
                  <a:gd name="connsiteY1" fmla="*/ 0 h 712052"/>
                  <a:gd name="connsiteX2" fmla="*/ 532956 w 532956"/>
                  <a:gd name="connsiteY2" fmla="*/ 416986 h 712052"/>
                  <a:gd name="connsiteX3" fmla="*/ 281718 w 532956"/>
                  <a:gd name="connsiteY3" fmla="*/ 712052 h 712052"/>
                  <a:gd name="connsiteX4" fmla="*/ 0 w 532956"/>
                  <a:gd name="connsiteY4" fmla="*/ 416986 h 712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2956" h="712052">
                    <a:moveTo>
                      <a:pt x="0" y="416986"/>
                    </a:moveTo>
                    <a:cubicBezTo>
                      <a:pt x="0" y="186691"/>
                      <a:pt x="119306" y="0"/>
                      <a:pt x="266478" y="0"/>
                    </a:cubicBezTo>
                    <a:cubicBezTo>
                      <a:pt x="413650" y="0"/>
                      <a:pt x="532956" y="186691"/>
                      <a:pt x="532956" y="416986"/>
                    </a:cubicBezTo>
                    <a:cubicBezTo>
                      <a:pt x="532956" y="647281"/>
                      <a:pt x="428890" y="712052"/>
                      <a:pt x="281718" y="712052"/>
                    </a:cubicBezTo>
                    <a:cubicBezTo>
                      <a:pt x="134546" y="712052"/>
                      <a:pt x="0" y="647281"/>
                      <a:pt x="0" y="416986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3944502" y="5112813"/>
              <a:ext cx="1511418" cy="233042"/>
              <a:chOff x="3807395" y="5091673"/>
              <a:chExt cx="1785632" cy="275322"/>
            </a:xfrm>
          </p:grpSpPr>
          <p:sp>
            <p:nvSpPr>
              <p:cNvPr id="118" name="Oval 338"/>
              <p:cNvSpPr>
                <a:spLocks noChangeArrowheads="1"/>
              </p:cNvSpPr>
              <p:nvPr/>
            </p:nvSpPr>
            <p:spPr bwMode="auto">
              <a:xfrm rot="612827">
                <a:off x="3807395" y="5091673"/>
                <a:ext cx="854966" cy="275321"/>
              </a:xfrm>
              <a:custGeom>
                <a:avLst/>
                <a:gdLst>
                  <a:gd name="connsiteX0" fmla="*/ 0 w 974132"/>
                  <a:gd name="connsiteY0" fmla="*/ 245531 h 491061"/>
                  <a:gd name="connsiteX1" fmla="*/ 487066 w 974132"/>
                  <a:gd name="connsiteY1" fmla="*/ 0 h 491061"/>
                  <a:gd name="connsiteX2" fmla="*/ 974132 w 974132"/>
                  <a:gd name="connsiteY2" fmla="*/ 245531 h 491061"/>
                  <a:gd name="connsiteX3" fmla="*/ 487066 w 974132"/>
                  <a:gd name="connsiteY3" fmla="*/ 491062 h 491061"/>
                  <a:gd name="connsiteX4" fmla="*/ 0 w 974132"/>
                  <a:gd name="connsiteY4" fmla="*/ 245531 h 491061"/>
                  <a:gd name="connsiteX0" fmla="*/ 0 w 1052333"/>
                  <a:gd name="connsiteY0" fmla="*/ 258606 h 491128"/>
                  <a:gd name="connsiteX1" fmla="*/ 565267 w 1052333"/>
                  <a:gd name="connsiteY1" fmla="*/ 31 h 491128"/>
                  <a:gd name="connsiteX2" fmla="*/ 1052333 w 1052333"/>
                  <a:gd name="connsiteY2" fmla="*/ 245562 h 491128"/>
                  <a:gd name="connsiteX3" fmla="*/ 565267 w 1052333"/>
                  <a:gd name="connsiteY3" fmla="*/ 491093 h 491128"/>
                  <a:gd name="connsiteX4" fmla="*/ 0 w 1052333"/>
                  <a:gd name="connsiteY4" fmla="*/ 258606 h 491128"/>
                  <a:gd name="connsiteX0" fmla="*/ 25617 w 1077950"/>
                  <a:gd name="connsiteY0" fmla="*/ 258606 h 495130"/>
                  <a:gd name="connsiteX1" fmla="*/ 590884 w 1077950"/>
                  <a:gd name="connsiteY1" fmla="*/ 31 h 495130"/>
                  <a:gd name="connsiteX2" fmla="*/ 1077950 w 1077950"/>
                  <a:gd name="connsiteY2" fmla="*/ 245562 h 495130"/>
                  <a:gd name="connsiteX3" fmla="*/ 590884 w 1077950"/>
                  <a:gd name="connsiteY3" fmla="*/ 491093 h 495130"/>
                  <a:gd name="connsiteX4" fmla="*/ 146554 w 1077950"/>
                  <a:gd name="connsiteY4" fmla="*/ 388464 h 495130"/>
                  <a:gd name="connsiteX5" fmla="*/ 25617 w 1077950"/>
                  <a:gd name="connsiteY5" fmla="*/ 258606 h 495130"/>
                  <a:gd name="connsiteX0" fmla="*/ 25617 w 1077950"/>
                  <a:gd name="connsiteY0" fmla="*/ 258606 h 501811"/>
                  <a:gd name="connsiteX1" fmla="*/ 590884 w 1077950"/>
                  <a:gd name="connsiteY1" fmla="*/ 31 h 501811"/>
                  <a:gd name="connsiteX2" fmla="*/ 1077950 w 1077950"/>
                  <a:gd name="connsiteY2" fmla="*/ 245562 h 501811"/>
                  <a:gd name="connsiteX3" fmla="*/ 590884 w 1077950"/>
                  <a:gd name="connsiteY3" fmla="*/ 491093 h 501811"/>
                  <a:gd name="connsiteX4" fmla="*/ 302515 w 1077950"/>
                  <a:gd name="connsiteY4" fmla="*/ 450994 h 501811"/>
                  <a:gd name="connsiteX5" fmla="*/ 146554 w 1077950"/>
                  <a:gd name="connsiteY5" fmla="*/ 388464 h 501811"/>
                  <a:gd name="connsiteX6" fmla="*/ 25617 w 1077950"/>
                  <a:gd name="connsiteY6" fmla="*/ 258606 h 501811"/>
                  <a:gd name="connsiteX0" fmla="*/ 25617 w 1077950"/>
                  <a:gd name="connsiteY0" fmla="*/ 258606 h 511744"/>
                  <a:gd name="connsiteX1" fmla="*/ 590884 w 1077950"/>
                  <a:gd name="connsiteY1" fmla="*/ 31 h 511744"/>
                  <a:gd name="connsiteX2" fmla="*/ 1077950 w 1077950"/>
                  <a:gd name="connsiteY2" fmla="*/ 245562 h 511744"/>
                  <a:gd name="connsiteX3" fmla="*/ 590884 w 1077950"/>
                  <a:gd name="connsiteY3" fmla="*/ 491093 h 511744"/>
                  <a:gd name="connsiteX4" fmla="*/ 434332 w 1077950"/>
                  <a:gd name="connsiteY4" fmla="*/ 493419 h 511744"/>
                  <a:gd name="connsiteX5" fmla="*/ 302515 w 1077950"/>
                  <a:gd name="connsiteY5" fmla="*/ 450994 h 511744"/>
                  <a:gd name="connsiteX6" fmla="*/ 146554 w 1077950"/>
                  <a:gd name="connsiteY6" fmla="*/ 388464 h 511744"/>
                  <a:gd name="connsiteX7" fmla="*/ 25617 w 1077950"/>
                  <a:gd name="connsiteY7" fmla="*/ 258606 h 511744"/>
                  <a:gd name="connsiteX0" fmla="*/ 39232 w 1091565"/>
                  <a:gd name="connsiteY0" fmla="*/ 258606 h 511744"/>
                  <a:gd name="connsiteX1" fmla="*/ 604499 w 1091565"/>
                  <a:gd name="connsiteY1" fmla="*/ 31 h 511744"/>
                  <a:gd name="connsiteX2" fmla="*/ 1091565 w 1091565"/>
                  <a:gd name="connsiteY2" fmla="*/ 245562 h 511744"/>
                  <a:gd name="connsiteX3" fmla="*/ 604499 w 1091565"/>
                  <a:gd name="connsiteY3" fmla="*/ 491093 h 511744"/>
                  <a:gd name="connsiteX4" fmla="*/ 447947 w 1091565"/>
                  <a:gd name="connsiteY4" fmla="*/ 493419 h 511744"/>
                  <a:gd name="connsiteX5" fmla="*/ 316130 w 1091565"/>
                  <a:gd name="connsiteY5" fmla="*/ 450994 h 511744"/>
                  <a:gd name="connsiteX6" fmla="*/ 160169 w 1091565"/>
                  <a:gd name="connsiteY6" fmla="*/ 388464 h 511744"/>
                  <a:gd name="connsiteX7" fmla="*/ 60770 w 1091565"/>
                  <a:gd name="connsiteY7" fmla="*/ 348985 h 511744"/>
                  <a:gd name="connsiteX8" fmla="*/ 39232 w 1091565"/>
                  <a:gd name="connsiteY8" fmla="*/ 258606 h 511744"/>
                  <a:gd name="connsiteX0" fmla="*/ 75467 w 1127800"/>
                  <a:gd name="connsiteY0" fmla="*/ 258606 h 511744"/>
                  <a:gd name="connsiteX1" fmla="*/ 640734 w 1127800"/>
                  <a:gd name="connsiteY1" fmla="*/ 31 h 511744"/>
                  <a:gd name="connsiteX2" fmla="*/ 1127800 w 1127800"/>
                  <a:gd name="connsiteY2" fmla="*/ 245562 h 511744"/>
                  <a:gd name="connsiteX3" fmla="*/ 640734 w 1127800"/>
                  <a:gd name="connsiteY3" fmla="*/ 491093 h 511744"/>
                  <a:gd name="connsiteX4" fmla="*/ 484182 w 1127800"/>
                  <a:gd name="connsiteY4" fmla="*/ 493419 h 511744"/>
                  <a:gd name="connsiteX5" fmla="*/ 352365 w 1127800"/>
                  <a:gd name="connsiteY5" fmla="*/ 450994 h 511744"/>
                  <a:gd name="connsiteX6" fmla="*/ 196404 w 1127800"/>
                  <a:gd name="connsiteY6" fmla="*/ 388464 h 511744"/>
                  <a:gd name="connsiteX7" fmla="*/ 18805 w 1127800"/>
                  <a:gd name="connsiteY7" fmla="*/ 362029 h 511744"/>
                  <a:gd name="connsiteX8" fmla="*/ 75467 w 1127800"/>
                  <a:gd name="connsiteY8" fmla="*/ 258606 h 511744"/>
                  <a:gd name="connsiteX0" fmla="*/ 75467 w 1127800"/>
                  <a:gd name="connsiteY0" fmla="*/ 258606 h 511744"/>
                  <a:gd name="connsiteX1" fmla="*/ 640734 w 1127800"/>
                  <a:gd name="connsiteY1" fmla="*/ 31 h 511744"/>
                  <a:gd name="connsiteX2" fmla="*/ 1127800 w 1127800"/>
                  <a:gd name="connsiteY2" fmla="*/ 245562 h 511744"/>
                  <a:gd name="connsiteX3" fmla="*/ 640734 w 1127800"/>
                  <a:gd name="connsiteY3" fmla="*/ 491093 h 511744"/>
                  <a:gd name="connsiteX4" fmla="*/ 484182 w 1127800"/>
                  <a:gd name="connsiteY4" fmla="*/ 493419 h 511744"/>
                  <a:gd name="connsiteX5" fmla="*/ 180825 w 1127800"/>
                  <a:gd name="connsiteY5" fmla="*/ 490930 h 511744"/>
                  <a:gd name="connsiteX6" fmla="*/ 196404 w 1127800"/>
                  <a:gd name="connsiteY6" fmla="*/ 388464 h 511744"/>
                  <a:gd name="connsiteX7" fmla="*/ 18805 w 1127800"/>
                  <a:gd name="connsiteY7" fmla="*/ 362029 h 511744"/>
                  <a:gd name="connsiteX8" fmla="*/ 75467 w 1127800"/>
                  <a:gd name="connsiteY8" fmla="*/ 258606 h 511744"/>
                  <a:gd name="connsiteX0" fmla="*/ 75467 w 1127800"/>
                  <a:gd name="connsiteY0" fmla="*/ 263098 h 516236"/>
                  <a:gd name="connsiteX1" fmla="*/ 640734 w 1127800"/>
                  <a:gd name="connsiteY1" fmla="*/ 4523 h 516236"/>
                  <a:gd name="connsiteX2" fmla="*/ 1127800 w 1127800"/>
                  <a:gd name="connsiteY2" fmla="*/ 250054 h 516236"/>
                  <a:gd name="connsiteX3" fmla="*/ 640734 w 1127800"/>
                  <a:gd name="connsiteY3" fmla="*/ 495585 h 516236"/>
                  <a:gd name="connsiteX4" fmla="*/ 484182 w 1127800"/>
                  <a:gd name="connsiteY4" fmla="*/ 497911 h 516236"/>
                  <a:gd name="connsiteX5" fmla="*/ 180825 w 1127800"/>
                  <a:gd name="connsiteY5" fmla="*/ 495422 h 516236"/>
                  <a:gd name="connsiteX6" fmla="*/ 196404 w 1127800"/>
                  <a:gd name="connsiteY6" fmla="*/ 392956 h 516236"/>
                  <a:gd name="connsiteX7" fmla="*/ 18805 w 1127800"/>
                  <a:gd name="connsiteY7" fmla="*/ 366521 h 516236"/>
                  <a:gd name="connsiteX8" fmla="*/ 75467 w 1127800"/>
                  <a:gd name="connsiteY8" fmla="*/ 263098 h 516236"/>
                  <a:gd name="connsiteX0" fmla="*/ 106635 w 1116619"/>
                  <a:gd name="connsiteY0" fmla="*/ 240933 h 511716"/>
                  <a:gd name="connsiteX1" fmla="*/ 629553 w 1116619"/>
                  <a:gd name="connsiteY1" fmla="*/ 3 h 511716"/>
                  <a:gd name="connsiteX2" fmla="*/ 1116619 w 1116619"/>
                  <a:gd name="connsiteY2" fmla="*/ 245534 h 511716"/>
                  <a:gd name="connsiteX3" fmla="*/ 629553 w 1116619"/>
                  <a:gd name="connsiteY3" fmla="*/ 491065 h 511716"/>
                  <a:gd name="connsiteX4" fmla="*/ 473001 w 1116619"/>
                  <a:gd name="connsiteY4" fmla="*/ 493391 h 511716"/>
                  <a:gd name="connsiteX5" fmla="*/ 169644 w 1116619"/>
                  <a:gd name="connsiteY5" fmla="*/ 490902 h 511716"/>
                  <a:gd name="connsiteX6" fmla="*/ 185223 w 1116619"/>
                  <a:gd name="connsiteY6" fmla="*/ 388436 h 511716"/>
                  <a:gd name="connsiteX7" fmla="*/ 7624 w 1116619"/>
                  <a:gd name="connsiteY7" fmla="*/ 362001 h 511716"/>
                  <a:gd name="connsiteX8" fmla="*/ 106635 w 1116619"/>
                  <a:gd name="connsiteY8" fmla="*/ 240933 h 511716"/>
                  <a:gd name="connsiteX0" fmla="*/ 157485 w 1167469"/>
                  <a:gd name="connsiteY0" fmla="*/ 240933 h 511716"/>
                  <a:gd name="connsiteX1" fmla="*/ 680403 w 1167469"/>
                  <a:gd name="connsiteY1" fmla="*/ 3 h 511716"/>
                  <a:gd name="connsiteX2" fmla="*/ 1167469 w 1167469"/>
                  <a:gd name="connsiteY2" fmla="*/ 245534 h 511716"/>
                  <a:gd name="connsiteX3" fmla="*/ 680403 w 1167469"/>
                  <a:gd name="connsiteY3" fmla="*/ 491065 h 511716"/>
                  <a:gd name="connsiteX4" fmla="*/ 523851 w 1167469"/>
                  <a:gd name="connsiteY4" fmla="*/ 493391 h 511716"/>
                  <a:gd name="connsiteX5" fmla="*/ 220494 w 1167469"/>
                  <a:gd name="connsiteY5" fmla="*/ 490902 h 511716"/>
                  <a:gd name="connsiteX6" fmla="*/ 236073 w 1167469"/>
                  <a:gd name="connsiteY6" fmla="*/ 388436 h 511716"/>
                  <a:gd name="connsiteX7" fmla="*/ 3809 w 1167469"/>
                  <a:gd name="connsiteY7" fmla="*/ 352557 h 511716"/>
                  <a:gd name="connsiteX8" fmla="*/ 157485 w 1167469"/>
                  <a:gd name="connsiteY8" fmla="*/ 240933 h 511716"/>
                  <a:gd name="connsiteX0" fmla="*/ 157485 w 1167469"/>
                  <a:gd name="connsiteY0" fmla="*/ 240933 h 511716"/>
                  <a:gd name="connsiteX1" fmla="*/ 680403 w 1167469"/>
                  <a:gd name="connsiteY1" fmla="*/ 3 h 511716"/>
                  <a:gd name="connsiteX2" fmla="*/ 1167469 w 1167469"/>
                  <a:gd name="connsiteY2" fmla="*/ 245534 h 511716"/>
                  <a:gd name="connsiteX3" fmla="*/ 680403 w 1167469"/>
                  <a:gd name="connsiteY3" fmla="*/ 491065 h 511716"/>
                  <a:gd name="connsiteX4" fmla="*/ 523851 w 1167469"/>
                  <a:gd name="connsiteY4" fmla="*/ 493391 h 511716"/>
                  <a:gd name="connsiteX5" fmla="*/ 176125 w 1167469"/>
                  <a:gd name="connsiteY5" fmla="*/ 486423 h 511716"/>
                  <a:gd name="connsiteX6" fmla="*/ 236073 w 1167469"/>
                  <a:gd name="connsiteY6" fmla="*/ 388436 h 511716"/>
                  <a:gd name="connsiteX7" fmla="*/ 3809 w 1167469"/>
                  <a:gd name="connsiteY7" fmla="*/ 352557 h 511716"/>
                  <a:gd name="connsiteX8" fmla="*/ 157485 w 1167469"/>
                  <a:gd name="connsiteY8" fmla="*/ 240933 h 511716"/>
                  <a:gd name="connsiteX0" fmla="*/ 157485 w 1167469"/>
                  <a:gd name="connsiteY0" fmla="*/ 240933 h 502089"/>
                  <a:gd name="connsiteX1" fmla="*/ 680403 w 1167469"/>
                  <a:gd name="connsiteY1" fmla="*/ 3 h 502089"/>
                  <a:gd name="connsiteX2" fmla="*/ 1167469 w 1167469"/>
                  <a:gd name="connsiteY2" fmla="*/ 245534 h 502089"/>
                  <a:gd name="connsiteX3" fmla="*/ 680403 w 1167469"/>
                  <a:gd name="connsiteY3" fmla="*/ 491065 h 502089"/>
                  <a:gd name="connsiteX4" fmla="*/ 443267 w 1167469"/>
                  <a:gd name="connsiteY4" fmla="*/ 458755 h 502089"/>
                  <a:gd name="connsiteX5" fmla="*/ 176125 w 1167469"/>
                  <a:gd name="connsiteY5" fmla="*/ 486423 h 502089"/>
                  <a:gd name="connsiteX6" fmla="*/ 236073 w 1167469"/>
                  <a:gd name="connsiteY6" fmla="*/ 388436 h 502089"/>
                  <a:gd name="connsiteX7" fmla="*/ 3809 w 1167469"/>
                  <a:gd name="connsiteY7" fmla="*/ 352557 h 502089"/>
                  <a:gd name="connsiteX8" fmla="*/ 157485 w 1167469"/>
                  <a:gd name="connsiteY8" fmla="*/ 240933 h 502089"/>
                  <a:gd name="connsiteX0" fmla="*/ 157485 w 1167469"/>
                  <a:gd name="connsiteY0" fmla="*/ 240933 h 514745"/>
                  <a:gd name="connsiteX1" fmla="*/ 680403 w 1167469"/>
                  <a:gd name="connsiteY1" fmla="*/ 3 h 514745"/>
                  <a:gd name="connsiteX2" fmla="*/ 1167469 w 1167469"/>
                  <a:gd name="connsiteY2" fmla="*/ 245534 h 514745"/>
                  <a:gd name="connsiteX3" fmla="*/ 680403 w 1167469"/>
                  <a:gd name="connsiteY3" fmla="*/ 491065 h 514745"/>
                  <a:gd name="connsiteX4" fmla="*/ 558049 w 1167469"/>
                  <a:gd name="connsiteY4" fmla="*/ 501426 h 514745"/>
                  <a:gd name="connsiteX5" fmla="*/ 443267 w 1167469"/>
                  <a:gd name="connsiteY5" fmla="*/ 458755 h 514745"/>
                  <a:gd name="connsiteX6" fmla="*/ 176125 w 1167469"/>
                  <a:gd name="connsiteY6" fmla="*/ 486423 h 514745"/>
                  <a:gd name="connsiteX7" fmla="*/ 236073 w 1167469"/>
                  <a:gd name="connsiteY7" fmla="*/ 388436 h 514745"/>
                  <a:gd name="connsiteX8" fmla="*/ 3809 w 1167469"/>
                  <a:gd name="connsiteY8" fmla="*/ 352557 h 514745"/>
                  <a:gd name="connsiteX9" fmla="*/ 157485 w 1167469"/>
                  <a:gd name="connsiteY9" fmla="*/ 240933 h 514745"/>
                  <a:gd name="connsiteX0" fmla="*/ 157485 w 1167469"/>
                  <a:gd name="connsiteY0" fmla="*/ 240933 h 556792"/>
                  <a:gd name="connsiteX1" fmla="*/ 680403 w 1167469"/>
                  <a:gd name="connsiteY1" fmla="*/ 3 h 556792"/>
                  <a:gd name="connsiteX2" fmla="*/ 1167469 w 1167469"/>
                  <a:gd name="connsiteY2" fmla="*/ 245534 h 556792"/>
                  <a:gd name="connsiteX3" fmla="*/ 680403 w 1167469"/>
                  <a:gd name="connsiteY3" fmla="*/ 491065 h 556792"/>
                  <a:gd name="connsiteX4" fmla="*/ 442949 w 1167469"/>
                  <a:gd name="connsiteY4" fmla="*/ 555894 h 556792"/>
                  <a:gd name="connsiteX5" fmla="*/ 443267 w 1167469"/>
                  <a:gd name="connsiteY5" fmla="*/ 458755 h 556792"/>
                  <a:gd name="connsiteX6" fmla="*/ 176125 w 1167469"/>
                  <a:gd name="connsiteY6" fmla="*/ 486423 h 556792"/>
                  <a:gd name="connsiteX7" fmla="*/ 236073 w 1167469"/>
                  <a:gd name="connsiteY7" fmla="*/ 388436 h 556792"/>
                  <a:gd name="connsiteX8" fmla="*/ 3809 w 1167469"/>
                  <a:gd name="connsiteY8" fmla="*/ 352557 h 556792"/>
                  <a:gd name="connsiteX9" fmla="*/ 157485 w 1167469"/>
                  <a:gd name="connsiteY9" fmla="*/ 240933 h 556792"/>
                  <a:gd name="connsiteX0" fmla="*/ 157019 w 1167003"/>
                  <a:gd name="connsiteY0" fmla="*/ 240933 h 556792"/>
                  <a:gd name="connsiteX1" fmla="*/ 679937 w 1167003"/>
                  <a:gd name="connsiteY1" fmla="*/ 3 h 556792"/>
                  <a:gd name="connsiteX2" fmla="*/ 1167003 w 1167003"/>
                  <a:gd name="connsiteY2" fmla="*/ 245534 h 556792"/>
                  <a:gd name="connsiteX3" fmla="*/ 679937 w 1167003"/>
                  <a:gd name="connsiteY3" fmla="*/ 491065 h 556792"/>
                  <a:gd name="connsiteX4" fmla="*/ 442483 w 1167003"/>
                  <a:gd name="connsiteY4" fmla="*/ 555894 h 556792"/>
                  <a:gd name="connsiteX5" fmla="*/ 442801 w 1167003"/>
                  <a:gd name="connsiteY5" fmla="*/ 458755 h 556792"/>
                  <a:gd name="connsiteX6" fmla="*/ 175659 w 1167003"/>
                  <a:gd name="connsiteY6" fmla="*/ 486423 h 556792"/>
                  <a:gd name="connsiteX7" fmla="*/ 235607 w 1167003"/>
                  <a:gd name="connsiteY7" fmla="*/ 388436 h 556792"/>
                  <a:gd name="connsiteX8" fmla="*/ 3829 w 1167003"/>
                  <a:gd name="connsiteY8" fmla="*/ 386631 h 556792"/>
                  <a:gd name="connsiteX9" fmla="*/ 157019 w 1167003"/>
                  <a:gd name="connsiteY9" fmla="*/ 240933 h 556792"/>
                  <a:gd name="connsiteX0" fmla="*/ 157019 w 1167003"/>
                  <a:gd name="connsiteY0" fmla="*/ 240933 h 556792"/>
                  <a:gd name="connsiteX1" fmla="*/ 679937 w 1167003"/>
                  <a:gd name="connsiteY1" fmla="*/ 3 h 556792"/>
                  <a:gd name="connsiteX2" fmla="*/ 1167003 w 1167003"/>
                  <a:gd name="connsiteY2" fmla="*/ 245534 h 556792"/>
                  <a:gd name="connsiteX3" fmla="*/ 679937 w 1167003"/>
                  <a:gd name="connsiteY3" fmla="*/ 491065 h 556792"/>
                  <a:gd name="connsiteX4" fmla="*/ 442483 w 1167003"/>
                  <a:gd name="connsiteY4" fmla="*/ 555894 h 556792"/>
                  <a:gd name="connsiteX5" fmla="*/ 442801 w 1167003"/>
                  <a:gd name="connsiteY5" fmla="*/ 458755 h 556792"/>
                  <a:gd name="connsiteX6" fmla="*/ 175659 w 1167003"/>
                  <a:gd name="connsiteY6" fmla="*/ 486423 h 556792"/>
                  <a:gd name="connsiteX7" fmla="*/ 235607 w 1167003"/>
                  <a:gd name="connsiteY7" fmla="*/ 388436 h 556792"/>
                  <a:gd name="connsiteX8" fmla="*/ 3829 w 1167003"/>
                  <a:gd name="connsiteY8" fmla="*/ 386631 h 556792"/>
                  <a:gd name="connsiteX9" fmla="*/ 157019 w 1167003"/>
                  <a:gd name="connsiteY9" fmla="*/ 240933 h 556792"/>
                  <a:gd name="connsiteX0" fmla="*/ 157019 w 1167003"/>
                  <a:gd name="connsiteY0" fmla="*/ 240933 h 556792"/>
                  <a:gd name="connsiteX1" fmla="*/ 679937 w 1167003"/>
                  <a:gd name="connsiteY1" fmla="*/ 3 h 556792"/>
                  <a:gd name="connsiteX2" fmla="*/ 1167003 w 1167003"/>
                  <a:gd name="connsiteY2" fmla="*/ 245534 h 556792"/>
                  <a:gd name="connsiteX3" fmla="*/ 679937 w 1167003"/>
                  <a:gd name="connsiteY3" fmla="*/ 491065 h 556792"/>
                  <a:gd name="connsiteX4" fmla="*/ 442483 w 1167003"/>
                  <a:gd name="connsiteY4" fmla="*/ 555894 h 556792"/>
                  <a:gd name="connsiteX5" fmla="*/ 442801 w 1167003"/>
                  <a:gd name="connsiteY5" fmla="*/ 458755 h 556792"/>
                  <a:gd name="connsiteX6" fmla="*/ 175659 w 1167003"/>
                  <a:gd name="connsiteY6" fmla="*/ 486423 h 556792"/>
                  <a:gd name="connsiteX7" fmla="*/ 235607 w 1167003"/>
                  <a:gd name="connsiteY7" fmla="*/ 388436 h 556792"/>
                  <a:gd name="connsiteX8" fmla="*/ 3829 w 1167003"/>
                  <a:gd name="connsiteY8" fmla="*/ 386631 h 556792"/>
                  <a:gd name="connsiteX9" fmla="*/ 157019 w 1167003"/>
                  <a:gd name="connsiteY9" fmla="*/ 240933 h 556792"/>
                  <a:gd name="connsiteX0" fmla="*/ 157019 w 1167003"/>
                  <a:gd name="connsiteY0" fmla="*/ 240933 h 541312"/>
                  <a:gd name="connsiteX1" fmla="*/ 679937 w 1167003"/>
                  <a:gd name="connsiteY1" fmla="*/ 3 h 541312"/>
                  <a:gd name="connsiteX2" fmla="*/ 1167003 w 1167003"/>
                  <a:gd name="connsiteY2" fmla="*/ 245534 h 541312"/>
                  <a:gd name="connsiteX3" fmla="*/ 679937 w 1167003"/>
                  <a:gd name="connsiteY3" fmla="*/ 491065 h 541312"/>
                  <a:gd name="connsiteX4" fmla="*/ 391129 w 1167003"/>
                  <a:gd name="connsiteY4" fmla="*/ 539586 h 541312"/>
                  <a:gd name="connsiteX5" fmla="*/ 442801 w 1167003"/>
                  <a:gd name="connsiteY5" fmla="*/ 458755 h 541312"/>
                  <a:gd name="connsiteX6" fmla="*/ 175659 w 1167003"/>
                  <a:gd name="connsiteY6" fmla="*/ 486423 h 541312"/>
                  <a:gd name="connsiteX7" fmla="*/ 235607 w 1167003"/>
                  <a:gd name="connsiteY7" fmla="*/ 388436 h 541312"/>
                  <a:gd name="connsiteX8" fmla="*/ 3829 w 1167003"/>
                  <a:gd name="connsiteY8" fmla="*/ 386631 h 541312"/>
                  <a:gd name="connsiteX9" fmla="*/ 157019 w 1167003"/>
                  <a:gd name="connsiteY9" fmla="*/ 240933 h 541312"/>
                  <a:gd name="connsiteX0" fmla="*/ 157019 w 1167003"/>
                  <a:gd name="connsiteY0" fmla="*/ 240933 h 541312"/>
                  <a:gd name="connsiteX1" fmla="*/ 679937 w 1167003"/>
                  <a:gd name="connsiteY1" fmla="*/ 3 h 541312"/>
                  <a:gd name="connsiteX2" fmla="*/ 1167003 w 1167003"/>
                  <a:gd name="connsiteY2" fmla="*/ 245534 h 541312"/>
                  <a:gd name="connsiteX3" fmla="*/ 679937 w 1167003"/>
                  <a:gd name="connsiteY3" fmla="*/ 491065 h 541312"/>
                  <a:gd name="connsiteX4" fmla="*/ 391129 w 1167003"/>
                  <a:gd name="connsiteY4" fmla="*/ 539586 h 541312"/>
                  <a:gd name="connsiteX5" fmla="*/ 442801 w 1167003"/>
                  <a:gd name="connsiteY5" fmla="*/ 458755 h 541312"/>
                  <a:gd name="connsiteX6" fmla="*/ 175659 w 1167003"/>
                  <a:gd name="connsiteY6" fmla="*/ 486423 h 541312"/>
                  <a:gd name="connsiteX7" fmla="*/ 189704 w 1167003"/>
                  <a:gd name="connsiteY7" fmla="*/ 395907 h 541312"/>
                  <a:gd name="connsiteX8" fmla="*/ 3829 w 1167003"/>
                  <a:gd name="connsiteY8" fmla="*/ 386631 h 541312"/>
                  <a:gd name="connsiteX9" fmla="*/ 157019 w 1167003"/>
                  <a:gd name="connsiteY9" fmla="*/ 240933 h 541312"/>
                  <a:gd name="connsiteX0" fmla="*/ 157019 w 1167003"/>
                  <a:gd name="connsiteY0" fmla="*/ 240933 h 541312"/>
                  <a:gd name="connsiteX1" fmla="*/ 679937 w 1167003"/>
                  <a:gd name="connsiteY1" fmla="*/ 3 h 541312"/>
                  <a:gd name="connsiteX2" fmla="*/ 1167003 w 1167003"/>
                  <a:gd name="connsiteY2" fmla="*/ 245534 h 541312"/>
                  <a:gd name="connsiteX3" fmla="*/ 679937 w 1167003"/>
                  <a:gd name="connsiteY3" fmla="*/ 491065 h 541312"/>
                  <a:gd name="connsiteX4" fmla="*/ 391129 w 1167003"/>
                  <a:gd name="connsiteY4" fmla="*/ 539586 h 541312"/>
                  <a:gd name="connsiteX5" fmla="*/ 401863 w 1167003"/>
                  <a:gd name="connsiteY5" fmla="*/ 455931 h 541312"/>
                  <a:gd name="connsiteX6" fmla="*/ 175659 w 1167003"/>
                  <a:gd name="connsiteY6" fmla="*/ 486423 h 541312"/>
                  <a:gd name="connsiteX7" fmla="*/ 189704 w 1167003"/>
                  <a:gd name="connsiteY7" fmla="*/ 395907 h 541312"/>
                  <a:gd name="connsiteX8" fmla="*/ 3829 w 1167003"/>
                  <a:gd name="connsiteY8" fmla="*/ 386631 h 541312"/>
                  <a:gd name="connsiteX9" fmla="*/ 157019 w 1167003"/>
                  <a:gd name="connsiteY9" fmla="*/ 240933 h 541312"/>
                  <a:gd name="connsiteX0" fmla="*/ 157019 w 1167003"/>
                  <a:gd name="connsiteY0" fmla="*/ 240933 h 541312"/>
                  <a:gd name="connsiteX1" fmla="*/ 679937 w 1167003"/>
                  <a:gd name="connsiteY1" fmla="*/ 3 h 541312"/>
                  <a:gd name="connsiteX2" fmla="*/ 1167003 w 1167003"/>
                  <a:gd name="connsiteY2" fmla="*/ 245534 h 541312"/>
                  <a:gd name="connsiteX3" fmla="*/ 679937 w 1167003"/>
                  <a:gd name="connsiteY3" fmla="*/ 491065 h 541312"/>
                  <a:gd name="connsiteX4" fmla="*/ 391129 w 1167003"/>
                  <a:gd name="connsiteY4" fmla="*/ 539586 h 541312"/>
                  <a:gd name="connsiteX5" fmla="*/ 401863 w 1167003"/>
                  <a:gd name="connsiteY5" fmla="*/ 455931 h 541312"/>
                  <a:gd name="connsiteX6" fmla="*/ 175659 w 1167003"/>
                  <a:gd name="connsiteY6" fmla="*/ 486423 h 541312"/>
                  <a:gd name="connsiteX7" fmla="*/ 189704 w 1167003"/>
                  <a:gd name="connsiteY7" fmla="*/ 395907 h 541312"/>
                  <a:gd name="connsiteX8" fmla="*/ 3829 w 1167003"/>
                  <a:gd name="connsiteY8" fmla="*/ 386631 h 541312"/>
                  <a:gd name="connsiteX9" fmla="*/ 157019 w 1167003"/>
                  <a:gd name="connsiteY9" fmla="*/ 240933 h 541312"/>
                  <a:gd name="connsiteX0" fmla="*/ 157019 w 1167003"/>
                  <a:gd name="connsiteY0" fmla="*/ 240946 h 541325"/>
                  <a:gd name="connsiteX1" fmla="*/ 679937 w 1167003"/>
                  <a:gd name="connsiteY1" fmla="*/ 16 h 541325"/>
                  <a:gd name="connsiteX2" fmla="*/ 1167003 w 1167003"/>
                  <a:gd name="connsiteY2" fmla="*/ 245547 h 541325"/>
                  <a:gd name="connsiteX3" fmla="*/ 679937 w 1167003"/>
                  <a:gd name="connsiteY3" fmla="*/ 491078 h 541325"/>
                  <a:gd name="connsiteX4" fmla="*/ 391129 w 1167003"/>
                  <a:gd name="connsiteY4" fmla="*/ 539599 h 541325"/>
                  <a:gd name="connsiteX5" fmla="*/ 401863 w 1167003"/>
                  <a:gd name="connsiteY5" fmla="*/ 455944 h 541325"/>
                  <a:gd name="connsiteX6" fmla="*/ 175659 w 1167003"/>
                  <a:gd name="connsiteY6" fmla="*/ 486436 h 541325"/>
                  <a:gd name="connsiteX7" fmla="*/ 189704 w 1167003"/>
                  <a:gd name="connsiteY7" fmla="*/ 395920 h 541325"/>
                  <a:gd name="connsiteX8" fmla="*/ 3829 w 1167003"/>
                  <a:gd name="connsiteY8" fmla="*/ 386644 h 541325"/>
                  <a:gd name="connsiteX9" fmla="*/ 157019 w 1167003"/>
                  <a:gd name="connsiteY9" fmla="*/ 240946 h 541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67003" h="541325">
                    <a:moveTo>
                      <a:pt x="157019" y="240946"/>
                    </a:moveTo>
                    <a:cubicBezTo>
                      <a:pt x="269704" y="176508"/>
                      <a:pt x="359928" y="-1995"/>
                      <a:pt x="679937" y="16"/>
                    </a:cubicBezTo>
                    <a:cubicBezTo>
                      <a:pt x="999946" y="2027"/>
                      <a:pt x="1167003" y="109944"/>
                      <a:pt x="1167003" y="245547"/>
                    </a:cubicBezTo>
                    <a:cubicBezTo>
                      <a:pt x="1167003" y="381150"/>
                      <a:pt x="809249" y="442069"/>
                      <a:pt x="679937" y="491078"/>
                    </a:cubicBezTo>
                    <a:cubicBezTo>
                      <a:pt x="550625" y="540087"/>
                      <a:pt x="430652" y="544984"/>
                      <a:pt x="391129" y="539599"/>
                    </a:cubicBezTo>
                    <a:cubicBezTo>
                      <a:pt x="351606" y="534214"/>
                      <a:pt x="438307" y="462242"/>
                      <a:pt x="401863" y="455944"/>
                    </a:cubicBezTo>
                    <a:cubicBezTo>
                      <a:pt x="338209" y="453444"/>
                      <a:pt x="223622" y="503928"/>
                      <a:pt x="175659" y="486436"/>
                    </a:cubicBezTo>
                    <a:cubicBezTo>
                      <a:pt x="82719" y="421872"/>
                      <a:pt x="232264" y="412921"/>
                      <a:pt x="189704" y="395920"/>
                    </a:cubicBezTo>
                    <a:cubicBezTo>
                      <a:pt x="147144" y="378919"/>
                      <a:pt x="43042" y="430168"/>
                      <a:pt x="3829" y="386644"/>
                    </a:cubicBezTo>
                    <a:cubicBezTo>
                      <a:pt x="-16327" y="365001"/>
                      <a:pt x="44334" y="305384"/>
                      <a:pt x="157019" y="24094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19" name="Oval 338"/>
              <p:cNvSpPr>
                <a:spLocks noChangeArrowheads="1"/>
              </p:cNvSpPr>
              <p:nvPr/>
            </p:nvSpPr>
            <p:spPr bwMode="auto">
              <a:xfrm rot="20987173" flipH="1">
                <a:off x="4738061" y="5091674"/>
                <a:ext cx="854966" cy="275321"/>
              </a:xfrm>
              <a:custGeom>
                <a:avLst/>
                <a:gdLst>
                  <a:gd name="connsiteX0" fmla="*/ 0 w 974132"/>
                  <a:gd name="connsiteY0" fmla="*/ 245531 h 491061"/>
                  <a:gd name="connsiteX1" fmla="*/ 487066 w 974132"/>
                  <a:gd name="connsiteY1" fmla="*/ 0 h 491061"/>
                  <a:gd name="connsiteX2" fmla="*/ 974132 w 974132"/>
                  <a:gd name="connsiteY2" fmla="*/ 245531 h 491061"/>
                  <a:gd name="connsiteX3" fmla="*/ 487066 w 974132"/>
                  <a:gd name="connsiteY3" fmla="*/ 491062 h 491061"/>
                  <a:gd name="connsiteX4" fmla="*/ 0 w 974132"/>
                  <a:gd name="connsiteY4" fmla="*/ 245531 h 491061"/>
                  <a:gd name="connsiteX0" fmla="*/ 0 w 1052333"/>
                  <a:gd name="connsiteY0" fmla="*/ 258606 h 491128"/>
                  <a:gd name="connsiteX1" fmla="*/ 565267 w 1052333"/>
                  <a:gd name="connsiteY1" fmla="*/ 31 h 491128"/>
                  <a:gd name="connsiteX2" fmla="*/ 1052333 w 1052333"/>
                  <a:gd name="connsiteY2" fmla="*/ 245562 h 491128"/>
                  <a:gd name="connsiteX3" fmla="*/ 565267 w 1052333"/>
                  <a:gd name="connsiteY3" fmla="*/ 491093 h 491128"/>
                  <a:gd name="connsiteX4" fmla="*/ 0 w 1052333"/>
                  <a:gd name="connsiteY4" fmla="*/ 258606 h 491128"/>
                  <a:gd name="connsiteX0" fmla="*/ 25617 w 1077950"/>
                  <a:gd name="connsiteY0" fmla="*/ 258606 h 495130"/>
                  <a:gd name="connsiteX1" fmla="*/ 590884 w 1077950"/>
                  <a:gd name="connsiteY1" fmla="*/ 31 h 495130"/>
                  <a:gd name="connsiteX2" fmla="*/ 1077950 w 1077950"/>
                  <a:gd name="connsiteY2" fmla="*/ 245562 h 495130"/>
                  <a:gd name="connsiteX3" fmla="*/ 590884 w 1077950"/>
                  <a:gd name="connsiteY3" fmla="*/ 491093 h 495130"/>
                  <a:gd name="connsiteX4" fmla="*/ 146554 w 1077950"/>
                  <a:gd name="connsiteY4" fmla="*/ 388464 h 495130"/>
                  <a:gd name="connsiteX5" fmla="*/ 25617 w 1077950"/>
                  <a:gd name="connsiteY5" fmla="*/ 258606 h 495130"/>
                  <a:gd name="connsiteX0" fmla="*/ 25617 w 1077950"/>
                  <a:gd name="connsiteY0" fmla="*/ 258606 h 501811"/>
                  <a:gd name="connsiteX1" fmla="*/ 590884 w 1077950"/>
                  <a:gd name="connsiteY1" fmla="*/ 31 h 501811"/>
                  <a:gd name="connsiteX2" fmla="*/ 1077950 w 1077950"/>
                  <a:gd name="connsiteY2" fmla="*/ 245562 h 501811"/>
                  <a:gd name="connsiteX3" fmla="*/ 590884 w 1077950"/>
                  <a:gd name="connsiteY3" fmla="*/ 491093 h 501811"/>
                  <a:gd name="connsiteX4" fmla="*/ 302515 w 1077950"/>
                  <a:gd name="connsiteY4" fmla="*/ 450994 h 501811"/>
                  <a:gd name="connsiteX5" fmla="*/ 146554 w 1077950"/>
                  <a:gd name="connsiteY5" fmla="*/ 388464 h 501811"/>
                  <a:gd name="connsiteX6" fmla="*/ 25617 w 1077950"/>
                  <a:gd name="connsiteY6" fmla="*/ 258606 h 501811"/>
                  <a:gd name="connsiteX0" fmla="*/ 25617 w 1077950"/>
                  <a:gd name="connsiteY0" fmla="*/ 258606 h 511744"/>
                  <a:gd name="connsiteX1" fmla="*/ 590884 w 1077950"/>
                  <a:gd name="connsiteY1" fmla="*/ 31 h 511744"/>
                  <a:gd name="connsiteX2" fmla="*/ 1077950 w 1077950"/>
                  <a:gd name="connsiteY2" fmla="*/ 245562 h 511744"/>
                  <a:gd name="connsiteX3" fmla="*/ 590884 w 1077950"/>
                  <a:gd name="connsiteY3" fmla="*/ 491093 h 511744"/>
                  <a:gd name="connsiteX4" fmla="*/ 434332 w 1077950"/>
                  <a:gd name="connsiteY4" fmla="*/ 493419 h 511744"/>
                  <a:gd name="connsiteX5" fmla="*/ 302515 w 1077950"/>
                  <a:gd name="connsiteY5" fmla="*/ 450994 h 511744"/>
                  <a:gd name="connsiteX6" fmla="*/ 146554 w 1077950"/>
                  <a:gd name="connsiteY6" fmla="*/ 388464 h 511744"/>
                  <a:gd name="connsiteX7" fmla="*/ 25617 w 1077950"/>
                  <a:gd name="connsiteY7" fmla="*/ 258606 h 511744"/>
                  <a:gd name="connsiteX0" fmla="*/ 39232 w 1091565"/>
                  <a:gd name="connsiteY0" fmla="*/ 258606 h 511744"/>
                  <a:gd name="connsiteX1" fmla="*/ 604499 w 1091565"/>
                  <a:gd name="connsiteY1" fmla="*/ 31 h 511744"/>
                  <a:gd name="connsiteX2" fmla="*/ 1091565 w 1091565"/>
                  <a:gd name="connsiteY2" fmla="*/ 245562 h 511744"/>
                  <a:gd name="connsiteX3" fmla="*/ 604499 w 1091565"/>
                  <a:gd name="connsiteY3" fmla="*/ 491093 h 511744"/>
                  <a:gd name="connsiteX4" fmla="*/ 447947 w 1091565"/>
                  <a:gd name="connsiteY4" fmla="*/ 493419 h 511744"/>
                  <a:gd name="connsiteX5" fmla="*/ 316130 w 1091565"/>
                  <a:gd name="connsiteY5" fmla="*/ 450994 h 511744"/>
                  <a:gd name="connsiteX6" fmla="*/ 160169 w 1091565"/>
                  <a:gd name="connsiteY6" fmla="*/ 388464 h 511744"/>
                  <a:gd name="connsiteX7" fmla="*/ 60770 w 1091565"/>
                  <a:gd name="connsiteY7" fmla="*/ 348985 h 511744"/>
                  <a:gd name="connsiteX8" fmla="*/ 39232 w 1091565"/>
                  <a:gd name="connsiteY8" fmla="*/ 258606 h 511744"/>
                  <a:gd name="connsiteX0" fmla="*/ 75467 w 1127800"/>
                  <a:gd name="connsiteY0" fmla="*/ 258606 h 511744"/>
                  <a:gd name="connsiteX1" fmla="*/ 640734 w 1127800"/>
                  <a:gd name="connsiteY1" fmla="*/ 31 h 511744"/>
                  <a:gd name="connsiteX2" fmla="*/ 1127800 w 1127800"/>
                  <a:gd name="connsiteY2" fmla="*/ 245562 h 511744"/>
                  <a:gd name="connsiteX3" fmla="*/ 640734 w 1127800"/>
                  <a:gd name="connsiteY3" fmla="*/ 491093 h 511744"/>
                  <a:gd name="connsiteX4" fmla="*/ 484182 w 1127800"/>
                  <a:gd name="connsiteY4" fmla="*/ 493419 h 511744"/>
                  <a:gd name="connsiteX5" fmla="*/ 352365 w 1127800"/>
                  <a:gd name="connsiteY5" fmla="*/ 450994 h 511744"/>
                  <a:gd name="connsiteX6" fmla="*/ 196404 w 1127800"/>
                  <a:gd name="connsiteY6" fmla="*/ 388464 h 511744"/>
                  <a:gd name="connsiteX7" fmla="*/ 18805 w 1127800"/>
                  <a:gd name="connsiteY7" fmla="*/ 362029 h 511744"/>
                  <a:gd name="connsiteX8" fmla="*/ 75467 w 1127800"/>
                  <a:gd name="connsiteY8" fmla="*/ 258606 h 511744"/>
                  <a:gd name="connsiteX0" fmla="*/ 75467 w 1127800"/>
                  <a:gd name="connsiteY0" fmla="*/ 258606 h 511744"/>
                  <a:gd name="connsiteX1" fmla="*/ 640734 w 1127800"/>
                  <a:gd name="connsiteY1" fmla="*/ 31 h 511744"/>
                  <a:gd name="connsiteX2" fmla="*/ 1127800 w 1127800"/>
                  <a:gd name="connsiteY2" fmla="*/ 245562 h 511744"/>
                  <a:gd name="connsiteX3" fmla="*/ 640734 w 1127800"/>
                  <a:gd name="connsiteY3" fmla="*/ 491093 h 511744"/>
                  <a:gd name="connsiteX4" fmla="*/ 484182 w 1127800"/>
                  <a:gd name="connsiteY4" fmla="*/ 493419 h 511744"/>
                  <a:gd name="connsiteX5" fmla="*/ 180825 w 1127800"/>
                  <a:gd name="connsiteY5" fmla="*/ 490930 h 511744"/>
                  <a:gd name="connsiteX6" fmla="*/ 196404 w 1127800"/>
                  <a:gd name="connsiteY6" fmla="*/ 388464 h 511744"/>
                  <a:gd name="connsiteX7" fmla="*/ 18805 w 1127800"/>
                  <a:gd name="connsiteY7" fmla="*/ 362029 h 511744"/>
                  <a:gd name="connsiteX8" fmla="*/ 75467 w 1127800"/>
                  <a:gd name="connsiteY8" fmla="*/ 258606 h 511744"/>
                  <a:gd name="connsiteX0" fmla="*/ 75467 w 1127800"/>
                  <a:gd name="connsiteY0" fmla="*/ 263098 h 516236"/>
                  <a:gd name="connsiteX1" fmla="*/ 640734 w 1127800"/>
                  <a:gd name="connsiteY1" fmla="*/ 4523 h 516236"/>
                  <a:gd name="connsiteX2" fmla="*/ 1127800 w 1127800"/>
                  <a:gd name="connsiteY2" fmla="*/ 250054 h 516236"/>
                  <a:gd name="connsiteX3" fmla="*/ 640734 w 1127800"/>
                  <a:gd name="connsiteY3" fmla="*/ 495585 h 516236"/>
                  <a:gd name="connsiteX4" fmla="*/ 484182 w 1127800"/>
                  <a:gd name="connsiteY4" fmla="*/ 497911 h 516236"/>
                  <a:gd name="connsiteX5" fmla="*/ 180825 w 1127800"/>
                  <a:gd name="connsiteY5" fmla="*/ 495422 h 516236"/>
                  <a:gd name="connsiteX6" fmla="*/ 196404 w 1127800"/>
                  <a:gd name="connsiteY6" fmla="*/ 392956 h 516236"/>
                  <a:gd name="connsiteX7" fmla="*/ 18805 w 1127800"/>
                  <a:gd name="connsiteY7" fmla="*/ 366521 h 516236"/>
                  <a:gd name="connsiteX8" fmla="*/ 75467 w 1127800"/>
                  <a:gd name="connsiteY8" fmla="*/ 263098 h 516236"/>
                  <a:gd name="connsiteX0" fmla="*/ 106635 w 1116619"/>
                  <a:gd name="connsiteY0" fmla="*/ 240933 h 511716"/>
                  <a:gd name="connsiteX1" fmla="*/ 629553 w 1116619"/>
                  <a:gd name="connsiteY1" fmla="*/ 3 h 511716"/>
                  <a:gd name="connsiteX2" fmla="*/ 1116619 w 1116619"/>
                  <a:gd name="connsiteY2" fmla="*/ 245534 h 511716"/>
                  <a:gd name="connsiteX3" fmla="*/ 629553 w 1116619"/>
                  <a:gd name="connsiteY3" fmla="*/ 491065 h 511716"/>
                  <a:gd name="connsiteX4" fmla="*/ 473001 w 1116619"/>
                  <a:gd name="connsiteY4" fmla="*/ 493391 h 511716"/>
                  <a:gd name="connsiteX5" fmla="*/ 169644 w 1116619"/>
                  <a:gd name="connsiteY5" fmla="*/ 490902 h 511716"/>
                  <a:gd name="connsiteX6" fmla="*/ 185223 w 1116619"/>
                  <a:gd name="connsiteY6" fmla="*/ 388436 h 511716"/>
                  <a:gd name="connsiteX7" fmla="*/ 7624 w 1116619"/>
                  <a:gd name="connsiteY7" fmla="*/ 362001 h 511716"/>
                  <a:gd name="connsiteX8" fmla="*/ 106635 w 1116619"/>
                  <a:gd name="connsiteY8" fmla="*/ 240933 h 511716"/>
                  <a:gd name="connsiteX0" fmla="*/ 157485 w 1167469"/>
                  <a:gd name="connsiteY0" fmla="*/ 240933 h 511716"/>
                  <a:gd name="connsiteX1" fmla="*/ 680403 w 1167469"/>
                  <a:gd name="connsiteY1" fmla="*/ 3 h 511716"/>
                  <a:gd name="connsiteX2" fmla="*/ 1167469 w 1167469"/>
                  <a:gd name="connsiteY2" fmla="*/ 245534 h 511716"/>
                  <a:gd name="connsiteX3" fmla="*/ 680403 w 1167469"/>
                  <a:gd name="connsiteY3" fmla="*/ 491065 h 511716"/>
                  <a:gd name="connsiteX4" fmla="*/ 523851 w 1167469"/>
                  <a:gd name="connsiteY4" fmla="*/ 493391 h 511716"/>
                  <a:gd name="connsiteX5" fmla="*/ 220494 w 1167469"/>
                  <a:gd name="connsiteY5" fmla="*/ 490902 h 511716"/>
                  <a:gd name="connsiteX6" fmla="*/ 236073 w 1167469"/>
                  <a:gd name="connsiteY6" fmla="*/ 388436 h 511716"/>
                  <a:gd name="connsiteX7" fmla="*/ 3809 w 1167469"/>
                  <a:gd name="connsiteY7" fmla="*/ 352557 h 511716"/>
                  <a:gd name="connsiteX8" fmla="*/ 157485 w 1167469"/>
                  <a:gd name="connsiteY8" fmla="*/ 240933 h 511716"/>
                  <a:gd name="connsiteX0" fmla="*/ 157485 w 1167469"/>
                  <a:gd name="connsiteY0" fmla="*/ 240933 h 511716"/>
                  <a:gd name="connsiteX1" fmla="*/ 680403 w 1167469"/>
                  <a:gd name="connsiteY1" fmla="*/ 3 h 511716"/>
                  <a:gd name="connsiteX2" fmla="*/ 1167469 w 1167469"/>
                  <a:gd name="connsiteY2" fmla="*/ 245534 h 511716"/>
                  <a:gd name="connsiteX3" fmla="*/ 680403 w 1167469"/>
                  <a:gd name="connsiteY3" fmla="*/ 491065 h 511716"/>
                  <a:gd name="connsiteX4" fmla="*/ 523851 w 1167469"/>
                  <a:gd name="connsiteY4" fmla="*/ 493391 h 511716"/>
                  <a:gd name="connsiteX5" fmla="*/ 176125 w 1167469"/>
                  <a:gd name="connsiteY5" fmla="*/ 486423 h 511716"/>
                  <a:gd name="connsiteX6" fmla="*/ 236073 w 1167469"/>
                  <a:gd name="connsiteY6" fmla="*/ 388436 h 511716"/>
                  <a:gd name="connsiteX7" fmla="*/ 3809 w 1167469"/>
                  <a:gd name="connsiteY7" fmla="*/ 352557 h 511716"/>
                  <a:gd name="connsiteX8" fmla="*/ 157485 w 1167469"/>
                  <a:gd name="connsiteY8" fmla="*/ 240933 h 511716"/>
                  <a:gd name="connsiteX0" fmla="*/ 157485 w 1167469"/>
                  <a:gd name="connsiteY0" fmla="*/ 240933 h 502089"/>
                  <a:gd name="connsiteX1" fmla="*/ 680403 w 1167469"/>
                  <a:gd name="connsiteY1" fmla="*/ 3 h 502089"/>
                  <a:gd name="connsiteX2" fmla="*/ 1167469 w 1167469"/>
                  <a:gd name="connsiteY2" fmla="*/ 245534 h 502089"/>
                  <a:gd name="connsiteX3" fmla="*/ 680403 w 1167469"/>
                  <a:gd name="connsiteY3" fmla="*/ 491065 h 502089"/>
                  <a:gd name="connsiteX4" fmla="*/ 443267 w 1167469"/>
                  <a:gd name="connsiteY4" fmla="*/ 458755 h 502089"/>
                  <a:gd name="connsiteX5" fmla="*/ 176125 w 1167469"/>
                  <a:gd name="connsiteY5" fmla="*/ 486423 h 502089"/>
                  <a:gd name="connsiteX6" fmla="*/ 236073 w 1167469"/>
                  <a:gd name="connsiteY6" fmla="*/ 388436 h 502089"/>
                  <a:gd name="connsiteX7" fmla="*/ 3809 w 1167469"/>
                  <a:gd name="connsiteY7" fmla="*/ 352557 h 502089"/>
                  <a:gd name="connsiteX8" fmla="*/ 157485 w 1167469"/>
                  <a:gd name="connsiteY8" fmla="*/ 240933 h 502089"/>
                  <a:gd name="connsiteX0" fmla="*/ 157485 w 1167469"/>
                  <a:gd name="connsiteY0" fmla="*/ 240933 h 514745"/>
                  <a:gd name="connsiteX1" fmla="*/ 680403 w 1167469"/>
                  <a:gd name="connsiteY1" fmla="*/ 3 h 514745"/>
                  <a:gd name="connsiteX2" fmla="*/ 1167469 w 1167469"/>
                  <a:gd name="connsiteY2" fmla="*/ 245534 h 514745"/>
                  <a:gd name="connsiteX3" fmla="*/ 680403 w 1167469"/>
                  <a:gd name="connsiteY3" fmla="*/ 491065 h 514745"/>
                  <a:gd name="connsiteX4" fmla="*/ 558049 w 1167469"/>
                  <a:gd name="connsiteY4" fmla="*/ 501426 h 514745"/>
                  <a:gd name="connsiteX5" fmla="*/ 443267 w 1167469"/>
                  <a:gd name="connsiteY5" fmla="*/ 458755 h 514745"/>
                  <a:gd name="connsiteX6" fmla="*/ 176125 w 1167469"/>
                  <a:gd name="connsiteY6" fmla="*/ 486423 h 514745"/>
                  <a:gd name="connsiteX7" fmla="*/ 236073 w 1167469"/>
                  <a:gd name="connsiteY7" fmla="*/ 388436 h 514745"/>
                  <a:gd name="connsiteX8" fmla="*/ 3809 w 1167469"/>
                  <a:gd name="connsiteY8" fmla="*/ 352557 h 514745"/>
                  <a:gd name="connsiteX9" fmla="*/ 157485 w 1167469"/>
                  <a:gd name="connsiteY9" fmla="*/ 240933 h 514745"/>
                  <a:gd name="connsiteX0" fmla="*/ 157485 w 1167469"/>
                  <a:gd name="connsiteY0" fmla="*/ 240933 h 556792"/>
                  <a:gd name="connsiteX1" fmla="*/ 680403 w 1167469"/>
                  <a:gd name="connsiteY1" fmla="*/ 3 h 556792"/>
                  <a:gd name="connsiteX2" fmla="*/ 1167469 w 1167469"/>
                  <a:gd name="connsiteY2" fmla="*/ 245534 h 556792"/>
                  <a:gd name="connsiteX3" fmla="*/ 680403 w 1167469"/>
                  <a:gd name="connsiteY3" fmla="*/ 491065 h 556792"/>
                  <a:gd name="connsiteX4" fmla="*/ 442949 w 1167469"/>
                  <a:gd name="connsiteY4" fmla="*/ 555894 h 556792"/>
                  <a:gd name="connsiteX5" fmla="*/ 443267 w 1167469"/>
                  <a:gd name="connsiteY5" fmla="*/ 458755 h 556792"/>
                  <a:gd name="connsiteX6" fmla="*/ 176125 w 1167469"/>
                  <a:gd name="connsiteY6" fmla="*/ 486423 h 556792"/>
                  <a:gd name="connsiteX7" fmla="*/ 236073 w 1167469"/>
                  <a:gd name="connsiteY7" fmla="*/ 388436 h 556792"/>
                  <a:gd name="connsiteX8" fmla="*/ 3809 w 1167469"/>
                  <a:gd name="connsiteY8" fmla="*/ 352557 h 556792"/>
                  <a:gd name="connsiteX9" fmla="*/ 157485 w 1167469"/>
                  <a:gd name="connsiteY9" fmla="*/ 240933 h 556792"/>
                  <a:gd name="connsiteX0" fmla="*/ 157019 w 1167003"/>
                  <a:gd name="connsiteY0" fmla="*/ 240933 h 556792"/>
                  <a:gd name="connsiteX1" fmla="*/ 679937 w 1167003"/>
                  <a:gd name="connsiteY1" fmla="*/ 3 h 556792"/>
                  <a:gd name="connsiteX2" fmla="*/ 1167003 w 1167003"/>
                  <a:gd name="connsiteY2" fmla="*/ 245534 h 556792"/>
                  <a:gd name="connsiteX3" fmla="*/ 679937 w 1167003"/>
                  <a:gd name="connsiteY3" fmla="*/ 491065 h 556792"/>
                  <a:gd name="connsiteX4" fmla="*/ 442483 w 1167003"/>
                  <a:gd name="connsiteY4" fmla="*/ 555894 h 556792"/>
                  <a:gd name="connsiteX5" fmla="*/ 442801 w 1167003"/>
                  <a:gd name="connsiteY5" fmla="*/ 458755 h 556792"/>
                  <a:gd name="connsiteX6" fmla="*/ 175659 w 1167003"/>
                  <a:gd name="connsiteY6" fmla="*/ 486423 h 556792"/>
                  <a:gd name="connsiteX7" fmla="*/ 235607 w 1167003"/>
                  <a:gd name="connsiteY7" fmla="*/ 388436 h 556792"/>
                  <a:gd name="connsiteX8" fmla="*/ 3829 w 1167003"/>
                  <a:gd name="connsiteY8" fmla="*/ 386631 h 556792"/>
                  <a:gd name="connsiteX9" fmla="*/ 157019 w 1167003"/>
                  <a:gd name="connsiteY9" fmla="*/ 240933 h 556792"/>
                  <a:gd name="connsiteX0" fmla="*/ 157019 w 1167003"/>
                  <a:gd name="connsiteY0" fmla="*/ 240933 h 556792"/>
                  <a:gd name="connsiteX1" fmla="*/ 679937 w 1167003"/>
                  <a:gd name="connsiteY1" fmla="*/ 3 h 556792"/>
                  <a:gd name="connsiteX2" fmla="*/ 1167003 w 1167003"/>
                  <a:gd name="connsiteY2" fmla="*/ 245534 h 556792"/>
                  <a:gd name="connsiteX3" fmla="*/ 679937 w 1167003"/>
                  <a:gd name="connsiteY3" fmla="*/ 491065 h 556792"/>
                  <a:gd name="connsiteX4" fmla="*/ 442483 w 1167003"/>
                  <a:gd name="connsiteY4" fmla="*/ 555894 h 556792"/>
                  <a:gd name="connsiteX5" fmla="*/ 442801 w 1167003"/>
                  <a:gd name="connsiteY5" fmla="*/ 458755 h 556792"/>
                  <a:gd name="connsiteX6" fmla="*/ 175659 w 1167003"/>
                  <a:gd name="connsiteY6" fmla="*/ 486423 h 556792"/>
                  <a:gd name="connsiteX7" fmla="*/ 235607 w 1167003"/>
                  <a:gd name="connsiteY7" fmla="*/ 388436 h 556792"/>
                  <a:gd name="connsiteX8" fmla="*/ 3829 w 1167003"/>
                  <a:gd name="connsiteY8" fmla="*/ 386631 h 556792"/>
                  <a:gd name="connsiteX9" fmla="*/ 157019 w 1167003"/>
                  <a:gd name="connsiteY9" fmla="*/ 240933 h 556792"/>
                  <a:gd name="connsiteX0" fmla="*/ 157019 w 1167003"/>
                  <a:gd name="connsiteY0" fmla="*/ 240933 h 556792"/>
                  <a:gd name="connsiteX1" fmla="*/ 679937 w 1167003"/>
                  <a:gd name="connsiteY1" fmla="*/ 3 h 556792"/>
                  <a:gd name="connsiteX2" fmla="*/ 1167003 w 1167003"/>
                  <a:gd name="connsiteY2" fmla="*/ 245534 h 556792"/>
                  <a:gd name="connsiteX3" fmla="*/ 679937 w 1167003"/>
                  <a:gd name="connsiteY3" fmla="*/ 491065 h 556792"/>
                  <a:gd name="connsiteX4" fmla="*/ 442483 w 1167003"/>
                  <a:gd name="connsiteY4" fmla="*/ 555894 h 556792"/>
                  <a:gd name="connsiteX5" fmla="*/ 442801 w 1167003"/>
                  <a:gd name="connsiteY5" fmla="*/ 458755 h 556792"/>
                  <a:gd name="connsiteX6" fmla="*/ 175659 w 1167003"/>
                  <a:gd name="connsiteY6" fmla="*/ 486423 h 556792"/>
                  <a:gd name="connsiteX7" fmla="*/ 235607 w 1167003"/>
                  <a:gd name="connsiteY7" fmla="*/ 388436 h 556792"/>
                  <a:gd name="connsiteX8" fmla="*/ 3829 w 1167003"/>
                  <a:gd name="connsiteY8" fmla="*/ 386631 h 556792"/>
                  <a:gd name="connsiteX9" fmla="*/ 157019 w 1167003"/>
                  <a:gd name="connsiteY9" fmla="*/ 240933 h 556792"/>
                  <a:gd name="connsiteX0" fmla="*/ 157019 w 1167003"/>
                  <a:gd name="connsiteY0" fmla="*/ 240933 h 541312"/>
                  <a:gd name="connsiteX1" fmla="*/ 679937 w 1167003"/>
                  <a:gd name="connsiteY1" fmla="*/ 3 h 541312"/>
                  <a:gd name="connsiteX2" fmla="*/ 1167003 w 1167003"/>
                  <a:gd name="connsiteY2" fmla="*/ 245534 h 541312"/>
                  <a:gd name="connsiteX3" fmla="*/ 679937 w 1167003"/>
                  <a:gd name="connsiteY3" fmla="*/ 491065 h 541312"/>
                  <a:gd name="connsiteX4" fmla="*/ 391129 w 1167003"/>
                  <a:gd name="connsiteY4" fmla="*/ 539586 h 541312"/>
                  <a:gd name="connsiteX5" fmla="*/ 442801 w 1167003"/>
                  <a:gd name="connsiteY5" fmla="*/ 458755 h 541312"/>
                  <a:gd name="connsiteX6" fmla="*/ 175659 w 1167003"/>
                  <a:gd name="connsiteY6" fmla="*/ 486423 h 541312"/>
                  <a:gd name="connsiteX7" fmla="*/ 235607 w 1167003"/>
                  <a:gd name="connsiteY7" fmla="*/ 388436 h 541312"/>
                  <a:gd name="connsiteX8" fmla="*/ 3829 w 1167003"/>
                  <a:gd name="connsiteY8" fmla="*/ 386631 h 541312"/>
                  <a:gd name="connsiteX9" fmla="*/ 157019 w 1167003"/>
                  <a:gd name="connsiteY9" fmla="*/ 240933 h 541312"/>
                  <a:gd name="connsiteX0" fmla="*/ 157019 w 1167003"/>
                  <a:gd name="connsiteY0" fmla="*/ 240933 h 541312"/>
                  <a:gd name="connsiteX1" fmla="*/ 679937 w 1167003"/>
                  <a:gd name="connsiteY1" fmla="*/ 3 h 541312"/>
                  <a:gd name="connsiteX2" fmla="*/ 1167003 w 1167003"/>
                  <a:gd name="connsiteY2" fmla="*/ 245534 h 541312"/>
                  <a:gd name="connsiteX3" fmla="*/ 679937 w 1167003"/>
                  <a:gd name="connsiteY3" fmla="*/ 491065 h 541312"/>
                  <a:gd name="connsiteX4" fmla="*/ 391129 w 1167003"/>
                  <a:gd name="connsiteY4" fmla="*/ 539586 h 541312"/>
                  <a:gd name="connsiteX5" fmla="*/ 442801 w 1167003"/>
                  <a:gd name="connsiteY5" fmla="*/ 458755 h 541312"/>
                  <a:gd name="connsiteX6" fmla="*/ 175659 w 1167003"/>
                  <a:gd name="connsiteY6" fmla="*/ 486423 h 541312"/>
                  <a:gd name="connsiteX7" fmla="*/ 189704 w 1167003"/>
                  <a:gd name="connsiteY7" fmla="*/ 395907 h 541312"/>
                  <a:gd name="connsiteX8" fmla="*/ 3829 w 1167003"/>
                  <a:gd name="connsiteY8" fmla="*/ 386631 h 541312"/>
                  <a:gd name="connsiteX9" fmla="*/ 157019 w 1167003"/>
                  <a:gd name="connsiteY9" fmla="*/ 240933 h 541312"/>
                  <a:gd name="connsiteX0" fmla="*/ 157019 w 1167003"/>
                  <a:gd name="connsiteY0" fmla="*/ 240933 h 541312"/>
                  <a:gd name="connsiteX1" fmla="*/ 679937 w 1167003"/>
                  <a:gd name="connsiteY1" fmla="*/ 3 h 541312"/>
                  <a:gd name="connsiteX2" fmla="*/ 1167003 w 1167003"/>
                  <a:gd name="connsiteY2" fmla="*/ 245534 h 541312"/>
                  <a:gd name="connsiteX3" fmla="*/ 679937 w 1167003"/>
                  <a:gd name="connsiteY3" fmla="*/ 491065 h 541312"/>
                  <a:gd name="connsiteX4" fmla="*/ 391129 w 1167003"/>
                  <a:gd name="connsiteY4" fmla="*/ 539586 h 541312"/>
                  <a:gd name="connsiteX5" fmla="*/ 401863 w 1167003"/>
                  <a:gd name="connsiteY5" fmla="*/ 455931 h 541312"/>
                  <a:gd name="connsiteX6" fmla="*/ 175659 w 1167003"/>
                  <a:gd name="connsiteY6" fmla="*/ 486423 h 541312"/>
                  <a:gd name="connsiteX7" fmla="*/ 189704 w 1167003"/>
                  <a:gd name="connsiteY7" fmla="*/ 395907 h 541312"/>
                  <a:gd name="connsiteX8" fmla="*/ 3829 w 1167003"/>
                  <a:gd name="connsiteY8" fmla="*/ 386631 h 541312"/>
                  <a:gd name="connsiteX9" fmla="*/ 157019 w 1167003"/>
                  <a:gd name="connsiteY9" fmla="*/ 240933 h 541312"/>
                  <a:gd name="connsiteX0" fmla="*/ 157019 w 1167003"/>
                  <a:gd name="connsiteY0" fmla="*/ 240933 h 541312"/>
                  <a:gd name="connsiteX1" fmla="*/ 679937 w 1167003"/>
                  <a:gd name="connsiteY1" fmla="*/ 3 h 541312"/>
                  <a:gd name="connsiteX2" fmla="*/ 1167003 w 1167003"/>
                  <a:gd name="connsiteY2" fmla="*/ 245534 h 541312"/>
                  <a:gd name="connsiteX3" fmla="*/ 679937 w 1167003"/>
                  <a:gd name="connsiteY3" fmla="*/ 491065 h 541312"/>
                  <a:gd name="connsiteX4" fmla="*/ 391129 w 1167003"/>
                  <a:gd name="connsiteY4" fmla="*/ 539586 h 541312"/>
                  <a:gd name="connsiteX5" fmla="*/ 401863 w 1167003"/>
                  <a:gd name="connsiteY5" fmla="*/ 455931 h 541312"/>
                  <a:gd name="connsiteX6" fmla="*/ 175659 w 1167003"/>
                  <a:gd name="connsiteY6" fmla="*/ 486423 h 541312"/>
                  <a:gd name="connsiteX7" fmla="*/ 189704 w 1167003"/>
                  <a:gd name="connsiteY7" fmla="*/ 395907 h 541312"/>
                  <a:gd name="connsiteX8" fmla="*/ 3829 w 1167003"/>
                  <a:gd name="connsiteY8" fmla="*/ 386631 h 541312"/>
                  <a:gd name="connsiteX9" fmla="*/ 157019 w 1167003"/>
                  <a:gd name="connsiteY9" fmla="*/ 240933 h 541312"/>
                  <a:gd name="connsiteX0" fmla="*/ 157019 w 1167003"/>
                  <a:gd name="connsiteY0" fmla="*/ 240946 h 541325"/>
                  <a:gd name="connsiteX1" fmla="*/ 679937 w 1167003"/>
                  <a:gd name="connsiteY1" fmla="*/ 16 h 541325"/>
                  <a:gd name="connsiteX2" fmla="*/ 1167003 w 1167003"/>
                  <a:gd name="connsiteY2" fmla="*/ 245547 h 541325"/>
                  <a:gd name="connsiteX3" fmla="*/ 679937 w 1167003"/>
                  <a:gd name="connsiteY3" fmla="*/ 491078 h 541325"/>
                  <a:gd name="connsiteX4" fmla="*/ 391129 w 1167003"/>
                  <a:gd name="connsiteY4" fmla="*/ 539599 h 541325"/>
                  <a:gd name="connsiteX5" fmla="*/ 401863 w 1167003"/>
                  <a:gd name="connsiteY5" fmla="*/ 455944 h 541325"/>
                  <a:gd name="connsiteX6" fmla="*/ 175659 w 1167003"/>
                  <a:gd name="connsiteY6" fmla="*/ 486436 h 541325"/>
                  <a:gd name="connsiteX7" fmla="*/ 189704 w 1167003"/>
                  <a:gd name="connsiteY7" fmla="*/ 395920 h 541325"/>
                  <a:gd name="connsiteX8" fmla="*/ 3829 w 1167003"/>
                  <a:gd name="connsiteY8" fmla="*/ 386644 h 541325"/>
                  <a:gd name="connsiteX9" fmla="*/ 157019 w 1167003"/>
                  <a:gd name="connsiteY9" fmla="*/ 240946 h 541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67003" h="541325">
                    <a:moveTo>
                      <a:pt x="157019" y="240946"/>
                    </a:moveTo>
                    <a:cubicBezTo>
                      <a:pt x="269704" y="176508"/>
                      <a:pt x="359928" y="-1995"/>
                      <a:pt x="679937" y="16"/>
                    </a:cubicBezTo>
                    <a:cubicBezTo>
                      <a:pt x="999946" y="2027"/>
                      <a:pt x="1167003" y="109944"/>
                      <a:pt x="1167003" y="245547"/>
                    </a:cubicBezTo>
                    <a:cubicBezTo>
                      <a:pt x="1167003" y="381150"/>
                      <a:pt x="809249" y="442069"/>
                      <a:pt x="679937" y="491078"/>
                    </a:cubicBezTo>
                    <a:cubicBezTo>
                      <a:pt x="550625" y="540087"/>
                      <a:pt x="430652" y="544984"/>
                      <a:pt x="391129" y="539599"/>
                    </a:cubicBezTo>
                    <a:cubicBezTo>
                      <a:pt x="351606" y="534214"/>
                      <a:pt x="438307" y="462242"/>
                      <a:pt x="401863" y="455944"/>
                    </a:cubicBezTo>
                    <a:cubicBezTo>
                      <a:pt x="338209" y="453444"/>
                      <a:pt x="223622" y="503928"/>
                      <a:pt x="175659" y="486436"/>
                    </a:cubicBezTo>
                    <a:cubicBezTo>
                      <a:pt x="82719" y="421872"/>
                      <a:pt x="232264" y="412921"/>
                      <a:pt x="189704" y="395920"/>
                    </a:cubicBezTo>
                    <a:cubicBezTo>
                      <a:pt x="147144" y="378919"/>
                      <a:pt x="43042" y="430168"/>
                      <a:pt x="3829" y="386644"/>
                    </a:cubicBezTo>
                    <a:cubicBezTo>
                      <a:pt x="-16327" y="365001"/>
                      <a:pt x="44334" y="305384"/>
                      <a:pt x="157019" y="24094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29" name="グループ化 28"/>
          <p:cNvGrpSpPr/>
          <p:nvPr/>
        </p:nvGrpSpPr>
        <p:grpSpPr>
          <a:xfrm>
            <a:off x="2219445" y="2891411"/>
            <a:ext cx="1715815" cy="1330883"/>
            <a:chOff x="1925094" y="2233609"/>
            <a:chExt cx="2094406" cy="1759918"/>
          </a:xfrm>
        </p:grpSpPr>
        <p:grpSp>
          <p:nvGrpSpPr>
            <p:cNvPr id="160" name="グループ化 159"/>
            <p:cNvGrpSpPr/>
            <p:nvPr/>
          </p:nvGrpSpPr>
          <p:grpSpPr>
            <a:xfrm>
              <a:off x="1925094" y="2233609"/>
              <a:ext cx="1008556" cy="1059743"/>
              <a:chOff x="-27614" y="1743291"/>
              <a:chExt cx="482872" cy="1330078"/>
            </a:xfrm>
            <a:solidFill>
              <a:schemeClr val="bg1">
                <a:lumMod val="50000"/>
              </a:schemeClr>
            </a:solidFill>
          </p:grpSpPr>
          <p:sp>
            <p:nvSpPr>
              <p:cNvPr id="163" name="Oval 336"/>
              <p:cNvSpPr>
                <a:spLocks noChangeArrowheads="1"/>
              </p:cNvSpPr>
              <p:nvPr/>
            </p:nvSpPr>
            <p:spPr bwMode="auto">
              <a:xfrm>
                <a:off x="-27614" y="1743291"/>
                <a:ext cx="482872" cy="1330078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64" name="Oval 344"/>
              <p:cNvSpPr>
                <a:spLocks noChangeArrowheads="1"/>
              </p:cNvSpPr>
              <p:nvPr/>
            </p:nvSpPr>
            <p:spPr bwMode="auto">
              <a:xfrm rot="10800000">
                <a:off x="31970" y="1895401"/>
                <a:ext cx="363705" cy="1074239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2" name="グループ化 171"/>
            <p:cNvGrpSpPr/>
            <p:nvPr/>
          </p:nvGrpSpPr>
          <p:grpSpPr>
            <a:xfrm>
              <a:off x="3010944" y="2233609"/>
              <a:ext cx="1008556" cy="1059743"/>
              <a:chOff x="-27614" y="1743291"/>
              <a:chExt cx="482872" cy="1330078"/>
            </a:xfrm>
            <a:solidFill>
              <a:schemeClr val="bg1">
                <a:lumMod val="50000"/>
              </a:schemeClr>
            </a:solidFill>
          </p:grpSpPr>
          <p:sp>
            <p:nvSpPr>
              <p:cNvPr id="173" name="Oval 336"/>
              <p:cNvSpPr>
                <a:spLocks noChangeArrowheads="1"/>
              </p:cNvSpPr>
              <p:nvPr/>
            </p:nvSpPr>
            <p:spPr bwMode="auto">
              <a:xfrm>
                <a:off x="-27614" y="1743291"/>
                <a:ext cx="482872" cy="1330078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74" name="Oval 344"/>
              <p:cNvSpPr>
                <a:spLocks noChangeArrowheads="1"/>
              </p:cNvSpPr>
              <p:nvPr/>
            </p:nvSpPr>
            <p:spPr bwMode="auto">
              <a:xfrm rot="10800000">
                <a:off x="31970" y="1895401"/>
                <a:ext cx="363705" cy="1074239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61" name="Oval 338"/>
            <p:cNvSpPr>
              <a:spLocks noChangeArrowheads="1"/>
            </p:cNvSpPr>
            <p:nvPr/>
          </p:nvSpPr>
          <p:spPr bwMode="auto">
            <a:xfrm>
              <a:off x="2352793" y="2736208"/>
              <a:ext cx="1237235" cy="120970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162" name="Oval 343"/>
            <p:cNvSpPr>
              <a:spLocks noChangeArrowheads="1"/>
            </p:cNvSpPr>
            <p:nvPr/>
          </p:nvSpPr>
          <p:spPr bwMode="auto">
            <a:xfrm>
              <a:off x="2832090" y="3768581"/>
              <a:ext cx="280689" cy="224946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2374115" y="3087644"/>
              <a:ext cx="1150087" cy="536661"/>
              <a:chOff x="1323628" y="2060848"/>
              <a:chExt cx="1500075" cy="699975"/>
            </a:xfrm>
            <a:solidFill>
              <a:schemeClr val="bg1"/>
            </a:solidFill>
          </p:grpSpPr>
          <p:sp>
            <p:nvSpPr>
              <p:cNvPr id="8" name="弦 7"/>
              <p:cNvSpPr/>
              <p:nvPr/>
            </p:nvSpPr>
            <p:spPr>
              <a:xfrm rot="16200000">
                <a:off x="2123728" y="2060848"/>
                <a:ext cx="699975" cy="699975"/>
              </a:xfrm>
              <a:prstGeom prst="chor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弦 156"/>
              <p:cNvSpPr/>
              <p:nvPr/>
            </p:nvSpPr>
            <p:spPr>
              <a:xfrm rot="5400000" flipH="1">
                <a:off x="1323628" y="2060848"/>
                <a:ext cx="699975" cy="699975"/>
              </a:xfrm>
              <a:prstGeom prst="chor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円/楕円 11"/>
            <p:cNvSpPr/>
            <p:nvPr/>
          </p:nvSpPr>
          <p:spPr>
            <a:xfrm>
              <a:off x="2575676" y="3293352"/>
              <a:ext cx="261306" cy="26130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円/楕円 174"/>
            <p:cNvSpPr/>
            <p:nvPr/>
          </p:nvSpPr>
          <p:spPr>
            <a:xfrm>
              <a:off x="3059832" y="3293352"/>
              <a:ext cx="261306" cy="26130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488905" y="2785609"/>
            <a:ext cx="1425913" cy="1546638"/>
            <a:chOff x="4353" y="2195286"/>
            <a:chExt cx="1530348" cy="1798241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4353" y="2195286"/>
              <a:ext cx="1530348" cy="1750629"/>
              <a:chOff x="-261593" y="1743291"/>
              <a:chExt cx="1800597" cy="2197204"/>
            </a:xfrm>
          </p:grpSpPr>
          <p:grpSp>
            <p:nvGrpSpPr>
              <p:cNvPr id="154" name="グループ化 153"/>
              <p:cNvGrpSpPr/>
              <p:nvPr/>
            </p:nvGrpSpPr>
            <p:grpSpPr>
              <a:xfrm>
                <a:off x="703719" y="1743291"/>
                <a:ext cx="835285" cy="1330078"/>
                <a:chOff x="-27614" y="1743291"/>
                <a:chExt cx="482872" cy="1330078"/>
              </a:xfrm>
            </p:grpSpPr>
            <p:sp>
              <p:nvSpPr>
                <p:cNvPr id="155" name="Oval 336"/>
                <p:cNvSpPr>
                  <a:spLocks noChangeArrowheads="1"/>
                </p:cNvSpPr>
                <p:nvPr/>
              </p:nvSpPr>
              <p:spPr bwMode="auto">
                <a:xfrm>
                  <a:off x="-27614" y="1743291"/>
                  <a:ext cx="482872" cy="1330078"/>
                </a:xfrm>
                <a:prstGeom prst="ellipse">
                  <a:avLst/>
                </a:prstGeom>
                <a:solidFill>
                  <a:srgbClr val="CC9900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56" name="Oval 344"/>
                <p:cNvSpPr>
                  <a:spLocks noChangeArrowheads="1"/>
                </p:cNvSpPr>
                <p:nvPr/>
              </p:nvSpPr>
              <p:spPr bwMode="auto">
                <a:xfrm>
                  <a:off x="53749" y="1839492"/>
                  <a:ext cx="320146" cy="1233877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" name="グループ化 4"/>
              <p:cNvGrpSpPr/>
              <p:nvPr/>
            </p:nvGrpSpPr>
            <p:grpSpPr>
              <a:xfrm>
                <a:off x="-261593" y="1743291"/>
                <a:ext cx="835285" cy="1330078"/>
                <a:chOff x="-27614" y="1743291"/>
                <a:chExt cx="482872" cy="1330078"/>
              </a:xfrm>
            </p:grpSpPr>
            <p:sp>
              <p:nvSpPr>
                <p:cNvPr id="132" name="Oval 336"/>
                <p:cNvSpPr>
                  <a:spLocks noChangeArrowheads="1"/>
                </p:cNvSpPr>
                <p:nvPr/>
              </p:nvSpPr>
              <p:spPr bwMode="auto">
                <a:xfrm>
                  <a:off x="-27614" y="1743291"/>
                  <a:ext cx="482872" cy="1330078"/>
                </a:xfrm>
                <a:prstGeom prst="ellipse">
                  <a:avLst/>
                </a:prstGeom>
                <a:solidFill>
                  <a:srgbClr val="CC9900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34" name="Oval 344"/>
                <p:cNvSpPr>
                  <a:spLocks noChangeArrowheads="1"/>
                </p:cNvSpPr>
                <p:nvPr/>
              </p:nvSpPr>
              <p:spPr bwMode="auto">
                <a:xfrm>
                  <a:off x="53749" y="1839492"/>
                  <a:ext cx="320146" cy="1233877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8" name="Oval 338"/>
              <p:cNvSpPr>
                <a:spLocks noChangeArrowheads="1"/>
              </p:cNvSpPr>
              <p:nvPr/>
            </p:nvSpPr>
            <p:spPr bwMode="auto">
              <a:xfrm>
                <a:off x="-53642" y="2422199"/>
                <a:ext cx="1455722" cy="1518296"/>
              </a:xfrm>
              <a:prstGeom prst="ellipse">
                <a:avLst/>
              </a:prstGeom>
              <a:solidFill>
                <a:srgbClr val="CC9900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10" name="円/楕円 9"/>
            <p:cNvSpPr/>
            <p:nvPr/>
          </p:nvSpPr>
          <p:spPr>
            <a:xfrm>
              <a:off x="273368" y="3080223"/>
              <a:ext cx="331725" cy="41021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円/楕円 169"/>
            <p:cNvSpPr/>
            <p:nvPr/>
          </p:nvSpPr>
          <p:spPr>
            <a:xfrm>
              <a:off x="988855" y="3080223"/>
              <a:ext cx="331725" cy="41021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340760" y="3174792"/>
              <a:ext cx="221075" cy="22107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円/楕円 170"/>
            <p:cNvSpPr/>
            <p:nvPr/>
          </p:nvSpPr>
          <p:spPr>
            <a:xfrm>
              <a:off x="1018940" y="3174792"/>
              <a:ext cx="221075" cy="22107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Oval 343"/>
            <p:cNvSpPr>
              <a:spLocks noChangeArrowheads="1"/>
            </p:cNvSpPr>
            <p:nvPr/>
          </p:nvSpPr>
          <p:spPr bwMode="auto">
            <a:xfrm>
              <a:off x="660390" y="3768581"/>
              <a:ext cx="280689" cy="224946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4088502" y="2895345"/>
            <a:ext cx="1715815" cy="1330883"/>
            <a:chOff x="4226334" y="2233609"/>
            <a:chExt cx="2094406" cy="1759918"/>
          </a:xfrm>
        </p:grpSpPr>
        <p:grpSp>
          <p:nvGrpSpPr>
            <p:cNvPr id="177" name="グループ化 176"/>
            <p:cNvGrpSpPr/>
            <p:nvPr/>
          </p:nvGrpSpPr>
          <p:grpSpPr>
            <a:xfrm>
              <a:off x="4226334" y="2233609"/>
              <a:ext cx="1008556" cy="1059743"/>
              <a:chOff x="-27614" y="1743291"/>
              <a:chExt cx="482872" cy="1330078"/>
            </a:xfrm>
            <a:solidFill>
              <a:schemeClr val="bg1">
                <a:lumMod val="50000"/>
              </a:schemeClr>
            </a:solidFill>
          </p:grpSpPr>
          <p:sp>
            <p:nvSpPr>
              <p:cNvPr id="178" name="Oval 336"/>
              <p:cNvSpPr>
                <a:spLocks noChangeArrowheads="1"/>
              </p:cNvSpPr>
              <p:nvPr/>
            </p:nvSpPr>
            <p:spPr bwMode="auto">
              <a:xfrm>
                <a:off x="-27614" y="1743291"/>
                <a:ext cx="482872" cy="1330078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79" name="Oval 344"/>
              <p:cNvSpPr>
                <a:spLocks noChangeArrowheads="1"/>
              </p:cNvSpPr>
              <p:nvPr/>
            </p:nvSpPr>
            <p:spPr bwMode="auto">
              <a:xfrm rot="10800000">
                <a:off x="31970" y="1895401"/>
                <a:ext cx="363705" cy="1074239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0" name="グループ化 179"/>
            <p:cNvGrpSpPr/>
            <p:nvPr/>
          </p:nvGrpSpPr>
          <p:grpSpPr>
            <a:xfrm>
              <a:off x="5312184" y="2233609"/>
              <a:ext cx="1008556" cy="1059743"/>
              <a:chOff x="-27614" y="1743291"/>
              <a:chExt cx="482872" cy="1330078"/>
            </a:xfrm>
            <a:solidFill>
              <a:schemeClr val="bg1">
                <a:lumMod val="50000"/>
              </a:schemeClr>
            </a:solidFill>
          </p:grpSpPr>
          <p:sp>
            <p:nvSpPr>
              <p:cNvPr id="181" name="Oval 336"/>
              <p:cNvSpPr>
                <a:spLocks noChangeArrowheads="1"/>
              </p:cNvSpPr>
              <p:nvPr/>
            </p:nvSpPr>
            <p:spPr bwMode="auto">
              <a:xfrm>
                <a:off x="-27614" y="1743291"/>
                <a:ext cx="482872" cy="1330078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82" name="Oval 344"/>
              <p:cNvSpPr>
                <a:spLocks noChangeArrowheads="1"/>
              </p:cNvSpPr>
              <p:nvPr/>
            </p:nvSpPr>
            <p:spPr bwMode="auto">
              <a:xfrm rot="10800000">
                <a:off x="31970" y="1895401"/>
                <a:ext cx="363705" cy="1074239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83" name="Oval 338"/>
            <p:cNvSpPr>
              <a:spLocks noChangeArrowheads="1"/>
            </p:cNvSpPr>
            <p:nvPr/>
          </p:nvSpPr>
          <p:spPr bwMode="auto">
            <a:xfrm>
              <a:off x="4654033" y="2736208"/>
              <a:ext cx="1237235" cy="120970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184" name="Oval 343"/>
            <p:cNvSpPr>
              <a:spLocks noChangeArrowheads="1"/>
            </p:cNvSpPr>
            <p:nvPr/>
          </p:nvSpPr>
          <p:spPr bwMode="auto">
            <a:xfrm>
              <a:off x="5133330" y="3768581"/>
              <a:ext cx="280689" cy="224946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8" name="円/楕円 187"/>
            <p:cNvSpPr/>
            <p:nvPr/>
          </p:nvSpPr>
          <p:spPr>
            <a:xfrm>
              <a:off x="4887258" y="3454963"/>
              <a:ext cx="261306" cy="26130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円/楕円 188"/>
            <p:cNvSpPr/>
            <p:nvPr/>
          </p:nvSpPr>
          <p:spPr>
            <a:xfrm>
              <a:off x="5371414" y="3454963"/>
              <a:ext cx="261306" cy="26130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円/楕円 189"/>
            <p:cNvSpPr/>
            <p:nvPr/>
          </p:nvSpPr>
          <p:spPr>
            <a:xfrm>
              <a:off x="4985205" y="3490438"/>
              <a:ext cx="108906" cy="108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円/楕円 190"/>
            <p:cNvSpPr/>
            <p:nvPr/>
          </p:nvSpPr>
          <p:spPr>
            <a:xfrm>
              <a:off x="5419545" y="3490438"/>
              <a:ext cx="108906" cy="1089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6383157" y="2663913"/>
            <a:ext cx="1051110" cy="1714765"/>
            <a:chOff x="6614189" y="1813808"/>
            <a:chExt cx="1208669" cy="2136120"/>
          </a:xfrm>
        </p:grpSpPr>
        <p:grpSp>
          <p:nvGrpSpPr>
            <p:cNvPr id="207" name="グループ化 206"/>
            <p:cNvGrpSpPr/>
            <p:nvPr/>
          </p:nvGrpSpPr>
          <p:grpSpPr>
            <a:xfrm rot="671493" flipH="1">
              <a:off x="7279427" y="1813809"/>
              <a:ext cx="470043" cy="1558397"/>
              <a:chOff x="7360389" y="1938919"/>
              <a:chExt cx="482872" cy="1330078"/>
            </a:xfrm>
          </p:grpSpPr>
          <p:sp>
            <p:nvSpPr>
              <p:cNvPr id="208" name="Oval 336"/>
              <p:cNvSpPr>
                <a:spLocks noChangeArrowheads="1"/>
              </p:cNvSpPr>
              <p:nvPr/>
            </p:nvSpPr>
            <p:spPr bwMode="auto">
              <a:xfrm>
                <a:off x="7360389" y="1938919"/>
                <a:ext cx="482872" cy="1330078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09" name="Oval 344"/>
              <p:cNvSpPr>
                <a:spLocks noChangeArrowheads="1"/>
              </p:cNvSpPr>
              <p:nvPr/>
            </p:nvSpPr>
            <p:spPr bwMode="auto">
              <a:xfrm>
                <a:off x="7441752" y="2035120"/>
                <a:ext cx="320146" cy="1233877"/>
              </a:xfrm>
              <a:prstGeom prst="ellipse">
                <a:avLst/>
              </a:prstGeom>
              <a:solidFill>
                <a:srgbClr val="FF33CC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" name="グループ化 13"/>
            <p:cNvGrpSpPr/>
            <p:nvPr/>
          </p:nvGrpSpPr>
          <p:grpSpPr>
            <a:xfrm rot="20928507">
              <a:off x="6614189" y="1813808"/>
              <a:ext cx="470043" cy="1558397"/>
              <a:chOff x="7360389" y="1938919"/>
              <a:chExt cx="482872" cy="1330078"/>
            </a:xfrm>
          </p:grpSpPr>
          <p:sp>
            <p:nvSpPr>
              <p:cNvPr id="193" name="Oval 336"/>
              <p:cNvSpPr>
                <a:spLocks noChangeArrowheads="1"/>
              </p:cNvSpPr>
              <p:nvPr/>
            </p:nvSpPr>
            <p:spPr bwMode="auto">
              <a:xfrm>
                <a:off x="7360389" y="1938919"/>
                <a:ext cx="482872" cy="1330078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95" name="Oval 344"/>
              <p:cNvSpPr>
                <a:spLocks noChangeArrowheads="1"/>
              </p:cNvSpPr>
              <p:nvPr/>
            </p:nvSpPr>
            <p:spPr bwMode="auto">
              <a:xfrm>
                <a:off x="7441752" y="2035120"/>
                <a:ext cx="320146" cy="1233877"/>
              </a:xfrm>
              <a:prstGeom prst="ellipse">
                <a:avLst/>
              </a:prstGeom>
              <a:solidFill>
                <a:srgbClr val="FF33CC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" name="グループ化 12"/>
            <p:cNvGrpSpPr/>
            <p:nvPr/>
          </p:nvGrpSpPr>
          <p:grpSpPr>
            <a:xfrm>
              <a:off x="6620354" y="2804022"/>
              <a:ext cx="1202504" cy="1145906"/>
              <a:chOff x="7014584" y="2617827"/>
              <a:chExt cx="1593288" cy="1518296"/>
            </a:xfrm>
          </p:grpSpPr>
          <p:sp>
            <p:nvSpPr>
              <p:cNvPr id="197" name="Oval 338"/>
              <p:cNvSpPr>
                <a:spLocks noChangeArrowheads="1"/>
              </p:cNvSpPr>
              <p:nvPr/>
            </p:nvSpPr>
            <p:spPr bwMode="auto">
              <a:xfrm>
                <a:off x="7014584" y="2617827"/>
                <a:ext cx="1593288" cy="1518296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98" name="円/楕円 197"/>
              <p:cNvSpPr/>
              <p:nvPr/>
            </p:nvSpPr>
            <p:spPr>
              <a:xfrm>
                <a:off x="7125301" y="2943435"/>
                <a:ext cx="585400" cy="585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円/楕円 198"/>
              <p:cNvSpPr/>
              <p:nvPr/>
            </p:nvSpPr>
            <p:spPr>
              <a:xfrm>
                <a:off x="7242675" y="3060809"/>
                <a:ext cx="350652" cy="35065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円/楕円 199"/>
              <p:cNvSpPr/>
              <p:nvPr/>
            </p:nvSpPr>
            <p:spPr>
              <a:xfrm>
                <a:off x="7906536" y="2943435"/>
                <a:ext cx="585400" cy="585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円/楕円 200"/>
              <p:cNvSpPr/>
              <p:nvPr/>
            </p:nvSpPr>
            <p:spPr>
              <a:xfrm>
                <a:off x="8023910" y="3060809"/>
                <a:ext cx="350652" cy="35065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月 201"/>
              <p:cNvSpPr/>
              <p:nvPr/>
            </p:nvSpPr>
            <p:spPr>
              <a:xfrm rot="16200000">
                <a:off x="7662750" y="3600006"/>
                <a:ext cx="308952" cy="617276"/>
              </a:xfrm>
              <a:prstGeom prst="moon">
                <a:avLst>
                  <a:gd name="adj" fmla="val 82922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3" name="グループ化 202"/>
              <p:cNvGrpSpPr/>
              <p:nvPr/>
            </p:nvGrpSpPr>
            <p:grpSpPr>
              <a:xfrm>
                <a:off x="7044006" y="3528835"/>
                <a:ext cx="1528898" cy="502542"/>
                <a:chOff x="621184" y="5703027"/>
                <a:chExt cx="1668654" cy="502542"/>
              </a:xfrm>
            </p:grpSpPr>
            <p:sp>
              <p:nvSpPr>
                <p:cNvPr id="205" name="円/楕円 204"/>
                <p:cNvSpPr/>
                <p:nvPr/>
              </p:nvSpPr>
              <p:spPr>
                <a:xfrm>
                  <a:off x="621184" y="5703027"/>
                  <a:ext cx="834327" cy="502542"/>
                </a:xfrm>
                <a:prstGeom prst="ellipse">
                  <a:avLst/>
                </a:pr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6" name="円/楕円 205"/>
                <p:cNvSpPr/>
                <p:nvPr/>
              </p:nvSpPr>
              <p:spPr>
                <a:xfrm>
                  <a:off x="1455511" y="5703027"/>
                  <a:ext cx="834327" cy="502542"/>
                </a:xfrm>
                <a:prstGeom prst="ellipse">
                  <a:avLst/>
                </a:pr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04" name="Oval 343"/>
              <p:cNvSpPr>
                <a:spLocks noChangeArrowheads="1"/>
              </p:cNvSpPr>
              <p:nvPr/>
            </p:nvSpPr>
            <p:spPr bwMode="auto">
              <a:xfrm>
                <a:off x="7647305" y="3497778"/>
                <a:ext cx="330257" cy="282328"/>
              </a:xfrm>
              <a:prstGeom prst="ellipse">
                <a:avLst/>
              </a:prstGeom>
              <a:solidFill>
                <a:srgbClr val="FF33CC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26" name="グループ化 25"/>
          <p:cNvGrpSpPr/>
          <p:nvPr/>
        </p:nvGrpSpPr>
        <p:grpSpPr>
          <a:xfrm>
            <a:off x="8178019" y="2663914"/>
            <a:ext cx="1051110" cy="1714765"/>
            <a:chOff x="7985790" y="1813809"/>
            <a:chExt cx="1208669" cy="2136120"/>
          </a:xfrm>
        </p:grpSpPr>
        <p:grpSp>
          <p:nvGrpSpPr>
            <p:cNvPr id="210" name="グループ化 209"/>
            <p:cNvGrpSpPr/>
            <p:nvPr/>
          </p:nvGrpSpPr>
          <p:grpSpPr>
            <a:xfrm rot="671493" flipH="1">
              <a:off x="8651028" y="1813810"/>
              <a:ext cx="470043" cy="1558397"/>
              <a:chOff x="7360389" y="1938919"/>
              <a:chExt cx="482872" cy="1330078"/>
            </a:xfrm>
          </p:grpSpPr>
          <p:sp>
            <p:nvSpPr>
              <p:cNvPr id="211" name="Oval 336"/>
              <p:cNvSpPr>
                <a:spLocks noChangeArrowheads="1"/>
              </p:cNvSpPr>
              <p:nvPr/>
            </p:nvSpPr>
            <p:spPr bwMode="auto">
              <a:xfrm>
                <a:off x="7360389" y="1938919"/>
                <a:ext cx="482872" cy="1330078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12" name="Oval 344"/>
              <p:cNvSpPr>
                <a:spLocks noChangeArrowheads="1"/>
              </p:cNvSpPr>
              <p:nvPr/>
            </p:nvSpPr>
            <p:spPr bwMode="auto">
              <a:xfrm>
                <a:off x="7441752" y="2035120"/>
                <a:ext cx="320146" cy="1233877"/>
              </a:xfrm>
              <a:prstGeom prst="ellipse">
                <a:avLst/>
              </a:prstGeom>
              <a:solidFill>
                <a:srgbClr val="FF33CC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13" name="グループ化 212"/>
            <p:cNvGrpSpPr/>
            <p:nvPr/>
          </p:nvGrpSpPr>
          <p:grpSpPr>
            <a:xfrm rot="20928507">
              <a:off x="7985790" y="1813809"/>
              <a:ext cx="470043" cy="1558397"/>
              <a:chOff x="7360389" y="1938919"/>
              <a:chExt cx="482872" cy="1330078"/>
            </a:xfrm>
          </p:grpSpPr>
          <p:sp>
            <p:nvSpPr>
              <p:cNvPr id="214" name="Oval 336"/>
              <p:cNvSpPr>
                <a:spLocks noChangeArrowheads="1"/>
              </p:cNvSpPr>
              <p:nvPr/>
            </p:nvSpPr>
            <p:spPr bwMode="auto">
              <a:xfrm>
                <a:off x="7360389" y="1938919"/>
                <a:ext cx="482872" cy="1330078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15" name="Oval 344"/>
              <p:cNvSpPr>
                <a:spLocks noChangeArrowheads="1"/>
              </p:cNvSpPr>
              <p:nvPr/>
            </p:nvSpPr>
            <p:spPr bwMode="auto">
              <a:xfrm>
                <a:off x="7441752" y="2035120"/>
                <a:ext cx="320146" cy="1233877"/>
              </a:xfrm>
              <a:prstGeom prst="ellipse">
                <a:avLst/>
              </a:prstGeom>
              <a:solidFill>
                <a:srgbClr val="FF33CC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16" name="グループ化 215"/>
            <p:cNvGrpSpPr/>
            <p:nvPr/>
          </p:nvGrpSpPr>
          <p:grpSpPr>
            <a:xfrm>
              <a:off x="7991955" y="2804023"/>
              <a:ext cx="1202504" cy="1145906"/>
              <a:chOff x="7014584" y="2617827"/>
              <a:chExt cx="1593288" cy="1518296"/>
            </a:xfrm>
          </p:grpSpPr>
          <p:sp>
            <p:nvSpPr>
              <p:cNvPr id="217" name="Oval 338"/>
              <p:cNvSpPr>
                <a:spLocks noChangeArrowheads="1"/>
              </p:cNvSpPr>
              <p:nvPr/>
            </p:nvSpPr>
            <p:spPr bwMode="auto">
              <a:xfrm>
                <a:off x="7014584" y="2617827"/>
                <a:ext cx="1593288" cy="1518296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19" name="円/楕円 218"/>
              <p:cNvSpPr/>
              <p:nvPr/>
            </p:nvSpPr>
            <p:spPr>
              <a:xfrm>
                <a:off x="7371826" y="3060810"/>
                <a:ext cx="153664" cy="35065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円/楕円 220"/>
              <p:cNvSpPr/>
              <p:nvPr/>
            </p:nvSpPr>
            <p:spPr>
              <a:xfrm>
                <a:off x="8090622" y="3060810"/>
                <a:ext cx="153664" cy="35065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3" name="グループ化 222"/>
              <p:cNvGrpSpPr/>
              <p:nvPr/>
            </p:nvGrpSpPr>
            <p:grpSpPr>
              <a:xfrm>
                <a:off x="7044006" y="3528835"/>
                <a:ext cx="1528898" cy="502542"/>
                <a:chOff x="621184" y="5703027"/>
                <a:chExt cx="1668654" cy="502542"/>
              </a:xfrm>
            </p:grpSpPr>
            <p:sp>
              <p:nvSpPr>
                <p:cNvPr id="225" name="円/楕円 224"/>
                <p:cNvSpPr/>
                <p:nvPr/>
              </p:nvSpPr>
              <p:spPr>
                <a:xfrm>
                  <a:off x="621184" y="5703027"/>
                  <a:ext cx="834327" cy="502542"/>
                </a:xfrm>
                <a:prstGeom prst="ellipse">
                  <a:avLst/>
                </a:pr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6" name="円/楕円 225"/>
                <p:cNvSpPr/>
                <p:nvPr/>
              </p:nvSpPr>
              <p:spPr>
                <a:xfrm>
                  <a:off x="1455511" y="5703027"/>
                  <a:ext cx="834327" cy="502542"/>
                </a:xfrm>
                <a:prstGeom prst="ellipse">
                  <a:avLst/>
                </a:pr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24" name="Oval 343"/>
              <p:cNvSpPr>
                <a:spLocks noChangeArrowheads="1"/>
              </p:cNvSpPr>
              <p:nvPr/>
            </p:nvSpPr>
            <p:spPr bwMode="auto">
              <a:xfrm>
                <a:off x="7647305" y="3497778"/>
                <a:ext cx="330257" cy="282328"/>
              </a:xfrm>
              <a:prstGeom prst="ellipse">
                <a:avLst/>
              </a:prstGeom>
              <a:solidFill>
                <a:srgbClr val="FF33CC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31" name="グループ化 30"/>
          <p:cNvGrpSpPr/>
          <p:nvPr/>
        </p:nvGrpSpPr>
        <p:grpSpPr>
          <a:xfrm>
            <a:off x="486778" y="993489"/>
            <a:ext cx="1454177" cy="1459159"/>
            <a:chOff x="-122425" y="407009"/>
            <a:chExt cx="1593288" cy="1731975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800" y="407009"/>
              <a:ext cx="1332700" cy="861306"/>
              <a:chOff x="-27614" y="4113111"/>
              <a:chExt cx="1389528" cy="1330078"/>
            </a:xfrm>
          </p:grpSpPr>
          <p:sp>
            <p:nvSpPr>
              <p:cNvPr id="87" name="Oval 336"/>
              <p:cNvSpPr>
                <a:spLocks noChangeArrowheads="1"/>
              </p:cNvSpPr>
              <p:nvPr/>
            </p:nvSpPr>
            <p:spPr bwMode="auto">
              <a:xfrm>
                <a:off x="-27614" y="4113111"/>
                <a:ext cx="482872" cy="1330078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88" name="Oval 337"/>
              <p:cNvSpPr>
                <a:spLocks noChangeArrowheads="1"/>
              </p:cNvSpPr>
              <p:nvPr/>
            </p:nvSpPr>
            <p:spPr bwMode="auto">
              <a:xfrm>
                <a:off x="880810" y="4113111"/>
                <a:ext cx="481104" cy="1330078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89" name="Oval 344"/>
              <p:cNvSpPr>
                <a:spLocks noChangeArrowheads="1"/>
              </p:cNvSpPr>
              <p:nvPr/>
            </p:nvSpPr>
            <p:spPr bwMode="auto">
              <a:xfrm>
                <a:off x="53749" y="4209312"/>
                <a:ext cx="320146" cy="1233877"/>
              </a:xfrm>
              <a:prstGeom prst="ellipse">
                <a:avLst/>
              </a:prstGeom>
              <a:solidFill>
                <a:srgbClr val="FF33CC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Oval 345"/>
              <p:cNvSpPr>
                <a:spLocks noChangeArrowheads="1"/>
              </p:cNvSpPr>
              <p:nvPr/>
            </p:nvSpPr>
            <p:spPr bwMode="auto">
              <a:xfrm>
                <a:off x="960084" y="4209312"/>
                <a:ext cx="320146" cy="1233877"/>
              </a:xfrm>
              <a:prstGeom prst="ellipse">
                <a:avLst/>
              </a:prstGeom>
              <a:solidFill>
                <a:srgbClr val="FF33CC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1" name="Oval 338"/>
            <p:cNvSpPr>
              <a:spLocks noChangeArrowheads="1"/>
            </p:cNvSpPr>
            <p:nvPr/>
          </p:nvSpPr>
          <p:spPr bwMode="auto">
            <a:xfrm>
              <a:off x="-122425" y="620688"/>
              <a:ext cx="1593288" cy="1518296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104" name="月 103"/>
            <p:cNvSpPr/>
            <p:nvPr/>
          </p:nvSpPr>
          <p:spPr>
            <a:xfrm rot="16200000">
              <a:off x="525741" y="1602867"/>
              <a:ext cx="308952" cy="617276"/>
            </a:xfrm>
            <a:prstGeom prst="moon">
              <a:avLst>
                <a:gd name="adj" fmla="val 82922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円/楕円 105"/>
            <p:cNvSpPr/>
            <p:nvPr/>
          </p:nvSpPr>
          <p:spPr>
            <a:xfrm>
              <a:off x="289221" y="1471447"/>
              <a:ext cx="764449" cy="502542"/>
            </a:xfrm>
            <a:prstGeom prst="ellipse">
              <a:avLst/>
            </a:prstGeom>
            <a:solidFill>
              <a:srgbClr val="FF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7" name="円/楕円 226"/>
            <p:cNvSpPr/>
            <p:nvPr/>
          </p:nvSpPr>
          <p:spPr>
            <a:xfrm>
              <a:off x="451297" y="1606595"/>
              <a:ext cx="198252" cy="23224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円/楕円 227"/>
            <p:cNvSpPr/>
            <p:nvPr/>
          </p:nvSpPr>
          <p:spPr>
            <a:xfrm>
              <a:off x="710377" y="1606595"/>
              <a:ext cx="198252" cy="23224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16"/>
            <p:cNvSpPr/>
            <p:nvPr/>
          </p:nvSpPr>
          <p:spPr>
            <a:xfrm>
              <a:off x="78835" y="1217025"/>
              <a:ext cx="307053" cy="12900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円/楕円 228"/>
            <p:cNvSpPr/>
            <p:nvPr/>
          </p:nvSpPr>
          <p:spPr>
            <a:xfrm>
              <a:off x="947515" y="1217025"/>
              <a:ext cx="307053" cy="12900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/>
          <p:cNvGrpSpPr/>
          <p:nvPr/>
        </p:nvGrpSpPr>
        <p:grpSpPr>
          <a:xfrm>
            <a:off x="4194530" y="993489"/>
            <a:ext cx="1541362" cy="1459159"/>
            <a:chOff x="3708418" y="407009"/>
            <a:chExt cx="1688813" cy="1731975"/>
          </a:xfrm>
        </p:grpSpPr>
        <p:grpSp>
          <p:nvGrpSpPr>
            <p:cNvPr id="230" name="グループ化 229"/>
            <p:cNvGrpSpPr/>
            <p:nvPr/>
          </p:nvGrpSpPr>
          <p:grpSpPr>
            <a:xfrm>
              <a:off x="3886499" y="407009"/>
              <a:ext cx="1332700" cy="861306"/>
              <a:chOff x="-27614" y="4113111"/>
              <a:chExt cx="1389528" cy="1330078"/>
            </a:xfrm>
          </p:grpSpPr>
          <p:sp>
            <p:nvSpPr>
              <p:cNvPr id="231" name="Oval 336"/>
              <p:cNvSpPr>
                <a:spLocks noChangeArrowheads="1"/>
              </p:cNvSpPr>
              <p:nvPr/>
            </p:nvSpPr>
            <p:spPr bwMode="auto">
              <a:xfrm>
                <a:off x="-27614" y="4113111"/>
                <a:ext cx="482872" cy="1330078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32" name="Oval 337"/>
              <p:cNvSpPr>
                <a:spLocks noChangeArrowheads="1"/>
              </p:cNvSpPr>
              <p:nvPr/>
            </p:nvSpPr>
            <p:spPr bwMode="auto">
              <a:xfrm>
                <a:off x="880810" y="4113111"/>
                <a:ext cx="481104" cy="1330078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33" name="Oval 344"/>
              <p:cNvSpPr>
                <a:spLocks noChangeArrowheads="1"/>
              </p:cNvSpPr>
              <p:nvPr/>
            </p:nvSpPr>
            <p:spPr bwMode="auto">
              <a:xfrm>
                <a:off x="53749" y="4209312"/>
                <a:ext cx="320146" cy="1233877"/>
              </a:xfrm>
              <a:prstGeom prst="ellipse">
                <a:avLst/>
              </a:prstGeom>
              <a:solidFill>
                <a:srgbClr val="FF33CC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" name="Oval 345"/>
              <p:cNvSpPr>
                <a:spLocks noChangeArrowheads="1"/>
              </p:cNvSpPr>
              <p:nvPr/>
            </p:nvSpPr>
            <p:spPr bwMode="auto">
              <a:xfrm>
                <a:off x="960084" y="4209312"/>
                <a:ext cx="320146" cy="1233877"/>
              </a:xfrm>
              <a:prstGeom prst="ellipse">
                <a:avLst/>
              </a:prstGeom>
              <a:solidFill>
                <a:srgbClr val="FF33CC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5" name="Oval 338"/>
            <p:cNvSpPr>
              <a:spLocks noChangeArrowheads="1"/>
            </p:cNvSpPr>
            <p:nvPr/>
          </p:nvSpPr>
          <p:spPr bwMode="auto">
            <a:xfrm>
              <a:off x="3763274" y="620688"/>
              <a:ext cx="1593288" cy="1518296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236" name="月 235"/>
            <p:cNvSpPr/>
            <p:nvPr/>
          </p:nvSpPr>
          <p:spPr>
            <a:xfrm rot="16200000">
              <a:off x="4411440" y="1602867"/>
              <a:ext cx="308952" cy="617276"/>
            </a:xfrm>
            <a:prstGeom prst="moon">
              <a:avLst>
                <a:gd name="adj" fmla="val 82922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/楕円 236"/>
            <p:cNvSpPr/>
            <p:nvPr/>
          </p:nvSpPr>
          <p:spPr>
            <a:xfrm>
              <a:off x="4174920" y="1471447"/>
              <a:ext cx="764449" cy="502542"/>
            </a:xfrm>
            <a:prstGeom prst="ellipse">
              <a:avLst/>
            </a:prstGeom>
            <a:solidFill>
              <a:srgbClr val="FF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8" name="円/楕円 237"/>
            <p:cNvSpPr/>
            <p:nvPr/>
          </p:nvSpPr>
          <p:spPr>
            <a:xfrm>
              <a:off x="4336996" y="1606595"/>
              <a:ext cx="198252" cy="23224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円/楕円 238"/>
            <p:cNvSpPr/>
            <p:nvPr/>
          </p:nvSpPr>
          <p:spPr>
            <a:xfrm>
              <a:off x="4596076" y="1606595"/>
              <a:ext cx="198252" cy="23224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弦 17"/>
            <p:cNvSpPr/>
            <p:nvPr/>
          </p:nvSpPr>
          <p:spPr>
            <a:xfrm rot="17553581">
              <a:off x="3708418" y="748849"/>
              <a:ext cx="808703" cy="808703"/>
            </a:xfrm>
            <a:prstGeom prst="chord">
              <a:avLst>
                <a:gd name="adj1" fmla="val 2700000"/>
                <a:gd name="adj2" fmla="val 1607494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 18"/>
            <p:cNvSpPr/>
            <p:nvPr/>
          </p:nvSpPr>
          <p:spPr>
            <a:xfrm>
              <a:off x="3752349" y="1047750"/>
              <a:ext cx="316230" cy="266700"/>
            </a:xfrm>
            <a:custGeom>
              <a:avLst/>
              <a:gdLst>
                <a:gd name="connsiteX0" fmla="*/ 316230 w 316230"/>
                <a:gd name="connsiteY0" fmla="*/ 0 h 266700"/>
                <a:gd name="connsiteX1" fmla="*/ 49530 w 316230"/>
                <a:gd name="connsiteY1" fmla="*/ 266700 h 266700"/>
                <a:gd name="connsiteX2" fmla="*/ 0 w 316230"/>
                <a:gd name="connsiteY2" fmla="*/ 217170 h 266700"/>
                <a:gd name="connsiteX3" fmla="*/ 201930 w 316230"/>
                <a:gd name="connsiteY3" fmla="*/ 15240 h 266700"/>
                <a:gd name="connsiteX4" fmla="*/ 316230 w 316230"/>
                <a:gd name="connsiteY4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230" h="266700">
                  <a:moveTo>
                    <a:pt x="316230" y="0"/>
                  </a:moveTo>
                  <a:lnTo>
                    <a:pt x="49530" y="266700"/>
                  </a:lnTo>
                  <a:lnTo>
                    <a:pt x="0" y="217170"/>
                  </a:lnTo>
                  <a:lnTo>
                    <a:pt x="201930" y="15240"/>
                  </a:lnTo>
                  <a:lnTo>
                    <a:pt x="31623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弦 259"/>
            <p:cNvSpPr/>
            <p:nvPr/>
          </p:nvSpPr>
          <p:spPr>
            <a:xfrm rot="17553581">
              <a:off x="4588528" y="748849"/>
              <a:ext cx="808703" cy="808703"/>
            </a:xfrm>
            <a:prstGeom prst="chord">
              <a:avLst>
                <a:gd name="adj1" fmla="val 2700000"/>
                <a:gd name="adj2" fmla="val 1607494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フリーフォーム 260"/>
            <p:cNvSpPr/>
            <p:nvPr/>
          </p:nvSpPr>
          <p:spPr>
            <a:xfrm>
              <a:off x="4632459" y="1047750"/>
              <a:ext cx="316230" cy="266700"/>
            </a:xfrm>
            <a:custGeom>
              <a:avLst/>
              <a:gdLst>
                <a:gd name="connsiteX0" fmla="*/ 316230 w 316230"/>
                <a:gd name="connsiteY0" fmla="*/ 0 h 266700"/>
                <a:gd name="connsiteX1" fmla="*/ 49530 w 316230"/>
                <a:gd name="connsiteY1" fmla="*/ 266700 h 266700"/>
                <a:gd name="connsiteX2" fmla="*/ 0 w 316230"/>
                <a:gd name="connsiteY2" fmla="*/ 217170 h 266700"/>
                <a:gd name="connsiteX3" fmla="*/ 201930 w 316230"/>
                <a:gd name="connsiteY3" fmla="*/ 15240 h 266700"/>
                <a:gd name="connsiteX4" fmla="*/ 316230 w 316230"/>
                <a:gd name="connsiteY4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230" h="266700">
                  <a:moveTo>
                    <a:pt x="316230" y="0"/>
                  </a:moveTo>
                  <a:lnTo>
                    <a:pt x="49530" y="266700"/>
                  </a:lnTo>
                  <a:lnTo>
                    <a:pt x="0" y="217170"/>
                  </a:lnTo>
                  <a:lnTo>
                    <a:pt x="201930" y="15240"/>
                  </a:lnTo>
                  <a:lnTo>
                    <a:pt x="31623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488905" y="4739183"/>
            <a:ext cx="1425913" cy="1546638"/>
            <a:chOff x="4353" y="4427946"/>
            <a:chExt cx="1530348" cy="1798241"/>
          </a:xfrm>
        </p:grpSpPr>
        <p:grpSp>
          <p:nvGrpSpPr>
            <p:cNvPr id="250" name="グループ化 249"/>
            <p:cNvGrpSpPr/>
            <p:nvPr/>
          </p:nvGrpSpPr>
          <p:grpSpPr>
            <a:xfrm>
              <a:off x="4353" y="4427946"/>
              <a:ext cx="1530348" cy="1750629"/>
              <a:chOff x="-261593" y="1743291"/>
              <a:chExt cx="1800597" cy="2197204"/>
            </a:xfrm>
          </p:grpSpPr>
          <p:grpSp>
            <p:nvGrpSpPr>
              <p:cNvPr id="251" name="グループ化 250"/>
              <p:cNvGrpSpPr/>
              <p:nvPr/>
            </p:nvGrpSpPr>
            <p:grpSpPr>
              <a:xfrm>
                <a:off x="703719" y="1743291"/>
                <a:ext cx="835285" cy="1330078"/>
                <a:chOff x="-27614" y="1743291"/>
                <a:chExt cx="482872" cy="1330078"/>
              </a:xfrm>
            </p:grpSpPr>
            <p:sp>
              <p:nvSpPr>
                <p:cNvPr id="256" name="Oval 336"/>
                <p:cNvSpPr>
                  <a:spLocks noChangeArrowheads="1"/>
                </p:cNvSpPr>
                <p:nvPr/>
              </p:nvSpPr>
              <p:spPr bwMode="auto">
                <a:xfrm>
                  <a:off x="-27614" y="1743291"/>
                  <a:ext cx="482872" cy="1330078"/>
                </a:xfrm>
                <a:prstGeom prst="ellipse">
                  <a:avLst/>
                </a:prstGeom>
                <a:solidFill>
                  <a:srgbClr val="996633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57" name="Oval 344"/>
                <p:cNvSpPr>
                  <a:spLocks noChangeArrowheads="1"/>
                </p:cNvSpPr>
                <p:nvPr/>
              </p:nvSpPr>
              <p:spPr bwMode="auto">
                <a:xfrm>
                  <a:off x="53749" y="1839492"/>
                  <a:ext cx="320146" cy="1233877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52" name="グループ化 251"/>
              <p:cNvGrpSpPr/>
              <p:nvPr/>
            </p:nvGrpSpPr>
            <p:grpSpPr>
              <a:xfrm>
                <a:off x="-261593" y="1743291"/>
                <a:ext cx="835285" cy="1330078"/>
                <a:chOff x="-27614" y="1743291"/>
                <a:chExt cx="482872" cy="1330078"/>
              </a:xfrm>
            </p:grpSpPr>
            <p:sp>
              <p:nvSpPr>
                <p:cNvPr id="254" name="Oval 336"/>
                <p:cNvSpPr>
                  <a:spLocks noChangeArrowheads="1"/>
                </p:cNvSpPr>
                <p:nvPr/>
              </p:nvSpPr>
              <p:spPr bwMode="auto">
                <a:xfrm>
                  <a:off x="-27614" y="1743291"/>
                  <a:ext cx="482872" cy="1330078"/>
                </a:xfrm>
                <a:prstGeom prst="ellipse">
                  <a:avLst/>
                </a:prstGeom>
                <a:solidFill>
                  <a:srgbClr val="996633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55" name="Oval 344"/>
                <p:cNvSpPr>
                  <a:spLocks noChangeArrowheads="1"/>
                </p:cNvSpPr>
                <p:nvPr/>
              </p:nvSpPr>
              <p:spPr bwMode="auto">
                <a:xfrm>
                  <a:off x="53749" y="1839492"/>
                  <a:ext cx="320146" cy="1233877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3" name="Oval 338"/>
              <p:cNvSpPr>
                <a:spLocks noChangeArrowheads="1"/>
              </p:cNvSpPr>
              <p:nvPr/>
            </p:nvSpPr>
            <p:spPr bwMode="auto">
              <a:xfrm>
                <a:off x="-53642" y="2422199"/>
                <a:ext cx="1455722" cy="1518296"/>
              </a:xfrm>
              <a:prstGeom prst="ellipse">
                <a:avLst/>
              </a:prstGeom>
              <a:solidFill>
                <a:srgbClr val="996633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258" name="Oval 343"/>
            <p:cNvSpPr>
              <a:spLocks noChangeArrowheads="1"/>
            </p:cNvSpPr>
            <p:nvPr/>
          </p:nvSpPr>
          <p:spPr bwMode="auto">
            <a:xfrm>
              <a:off x="660390" y="6001241"/>
              <a:ext cx="280689" cy="224946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円/楕円 19"/>
            <p:cNvSpPr/>
            <p:nvPr/>
          </p:nvSpPr>
          <p:spPr>
            <a:xfrm>
              <a:off x="219524" y="5368212"/>
              <a:ext cx="494747" cy="4947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3" name="円/楕円 262"/>
            <p:cNvSpPr/>
            <p:nvPr/>
          </p:nvSpPr>
          <p:spPr>
            <a:xfrm>
              <a:off x="849838" y="5368212"/>
              <a:ext cx="494747" cy="4947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4" name="円/楕円 263"/>
            <p:cNvSpPr/>
            <p:nvPr/>
          </p:nvSpPr>
          <p:spPr>
            <a:xfrm>
              <a:off x="292750" y="5395513"/>
              <a:ext cx="342347" cy="34234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5" name="円/楕円 264"/>
            <p:cNvSpPr/>
            <p:nvPr/>
          </p:nvSpPr>
          <p:spPr>
            <a:xfrm>
              <a:off x="926037" y="5395513"/>
              <a:ext cx="342347" cy="34234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4" name="グループ化 33"/>
          <p:cNvGrpSpPr/>
          <p:nvPr/>
        </p:nvGrpSpPr>
        <p:grpSpPr>
          <a:xfrm>
            <a:off x="6033120" y="1139937"/>
            <a:ext cx="1563721" cy="1289323"/>
            <a:chOff x="5514889" y="460961"/>
            <a:chExt cx="1713312" cy="1530386"/>
          </a:xfrm>
        </p:grpSpPr>
        <p:sp>
          <p:nvSpPr>
            <p:cNvPr id="290" name="円/楕円 289"/>
            <p:cNvSpPr/>
            <p:nvPr/>
          </p:nvSpPr>
          <p:spPr>
            <a:xfrm>
              <a:off x="6704497" y="460961"/>
              <a:ext cx="523704" cy="523704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円/楕円 290"/>
            <p:cNvSpPr/>
            <p:nvPr/>
          </p:nvSpPr>
          <p:spPr>
            <a:xfrm>
              <a:off x="6808660" y="565124"/>
              <a:ext cx="315378" cy="315378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/楕円 273"/>
            <p:cNvSpPr/>
            <p:nvPr/>
          </p:nvSpPr>
          <p:spPr>
            <a:xfrm>
              <a:off x="5514889" y="460961"/>
              <a:ext cx="523704" cy="523704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円/楕円 274"/>
            <p:cNvSpPr/>
            <p:nvPr/>
          </p:nvSpPr>
          <p:spPr>
            <a:xfrm>
              <a:off x="5619052" y="565124"/>
              <a:ext cx="315378" cy="315378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円/楕円 275"/>
            <p:cNvSpPr/>
            <p:nvPr/>
          </p:nvSpPr>
          <p:spPr>
            <a:xfrm>
              <a:off x="5635362" y="551187"/>
              <a:ext cx="1440160" cy="1440160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/楕円 277"/>
            <p:cNvSpPr/>
            <p:nvPr/>
          </p:nvSpPr>
          <p:spPr>
            <a:xfrm>
              <a:off x="5712692" y="837661"/>
              <a:ext cx="768886" cy="53850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円/楕円 278"/>
            <p:cNvSpPr/>
            <p:nvPr/>
          </p:nvSpPr>
          <p:spPr>
            <a:xfrm>
              <a:off x="6235748" y="837661"/>
              <a:ext cx="759824" cy="53850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円/楕円 279"/>
            <p:cNvSpPr/>
            <p:nvPr/>
          </p:nvSpPr>
          <p:spPr>
            <a:xfrm>
              <a:off x="6246172" y="1250405"/>
              <a:ext cx="218540" cy="218540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月 280"/>
            <p:cNvSpPr/>
            <p:nvPr/>
          </p:nvSpPr>
          <p:spPr>
            <a:xfrm rot="16200000">
              <a:off x="6156837" y="1277466"/>
              <a:ext cx="397960" cy="785922"/>
            </a:xfrm>
            <a:prstGeom prst="moon">
              <a:avLst>
                <a:gd name="adj" fmla="val 82922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円/楕円 20"/>
            <p:cNvSpPr/>
            <p:nvPr/>
          </p:nvSpPr>
          <p:spPr>
            <a:xfrm>
              <a:off x="5859294" y="929640"/>
              <a:ext cx="354552" cy="3545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/楕円 292"/>
            <p:cNvSpPr/>
            <p:nvPr/>
          </p:nvSpPr>
          <p:spPr>
            <a:xfrm>
              <a:off x="5955589" y="1025934"/>
              <a:ext cx="161962" cy="1619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/楕円 293"/>
            <p:cNvSpPr/>
            <p:nvPr/>
          </p:nvSpPr>
          <p:spPr>
            <a:xfrm>
              <a:off x="6489214" y="929640"/>
              <a:ext cx="354552" cy="3545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円/楕円 294"/>
            <p:cNvSpPr/>
            <p:nvPr/>
          </p:nvSpPr>
          <p:spPr>
            <a:xfrm>
              <a:off x="6585509" y="1025934"/>
              <a:ext cx="161962" cy="1619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7923330" y="1133938"/>
            <a:ext cx="1563722" cy="1301322"/>
            <a:chOff x="7313209" y="446719"/>
            <a:chExt cx="1713312" cy="1544628"/>
          </a:xfrm>
        </p:grpSpPr>
        <p:sp>
          <p:nvSpPr>
            <p:cNvPr id="296" name="円/楕円 295"/>
            <p:cNvSpPr/>
            <p:nvPr/>
          </p:nvSpPr>
          <p:spPr>
            <a:xfrm>
              <a:off x="8502817" y="460961"/>
              <a:ext cx="523704" cy="523704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/楕円 296"/>
            <p:cNvSpPr/>
            <p:nvPr/>
          </p:nvSpPr>
          <p:spPr>
            <a:xfrm>
              <a:off x="8606980" y="565124"/>
              <a:ext cx="315378" cy="315378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/楕円 297"/>
            <p:cNvSpPr/>
            <p:nvPr/>
          </p:nvSpPr>
          <p:spPr>
            <a:xfrm>
              <a:off x="7313209" y="460961"/>
              <a:ext cx="523704" cy="523704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円/楕円 298"/>
            <p:cNvSpPr/>
            <p:nvPr/>
          </p:nvSpPr>
          <p:spPr>
            <a:xfrm>
              <a:off x="7417372" y="565124"/>
              <a:ext cx="315378" cy="315378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円/楕円 299"/>
            <p:cNvSpPr/>
            <p:nvPr/>
          </p:nvSpPr>
          <p:spPr>
            <a:xfrm>
              <a:off x="7433682" y="551187"/>
              <a:ext cx="1440160" cy="1440160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/楕円 300"/>
            <p:cNvSpPr/>
            <p:nvPr/>
          </p:nvSpPr>
          <p:spPr>
            <a:xfrm>
              <a:off x="7511012" y="837661"/>
              <a:ext cx="768886" cy="53850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/楕円 301"/>
            <p:cNvSpPr/>
            <p:nvPr/>
          </p:nvSpPr>
          <p:spPr>
            <a:xfrm>
              <a:off x="8034068" y="837661"/>
              <a:ext cx="759824" cy="53850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円/楕円 302"/>
            <p:cNvSpPr/>
            <p:nvPr/>
          </p:nvSpPr>
          <p:spPr>
            <a:xfrm>
              <a:off x="8044492" y="1250405"/>
              <a:ext cx="218540" cy="218540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月 303"/>
            <p:cNvSpPr/>
            <p:nvPr/>
          </p:nvSpPr>
          <p:spPr>
            <a:xfrm rot="16200000">
              <a:off x="8060303" y="1382612"/>
              <a:ext cx="187668" cy="785922"/>
            </a:xfrm>
            <a:prstGeom prst="moon">
              <a:avLst>
                <a:gd name="adj" fmla="val 82922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/楕円 304"/>
            <p:cNvSpPr/>
            <p:nvPr/>
          </p:nvSpPr>
          <p:spPr>
            <a:xfrm>
              <a:off x="7657614" y="929640"/>
              <a:ext cx="354552" cy="3545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円/楕円 306"/>
            <p:cNvSpPr/>
            <p:nvPr/>
          </p:nvSpPr>
          <p:spPr>
            <a:xfrm>
              <a:off x="8287534" y="929640"/>
              <a:ext cx="354552" cy="3545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円/楕円 21"/>
            <p:cNvSpPr/>
            <p:nvPr/>
          </p:nvSpPr>
          <p:spPr>
            <a:xfrm>
              <a:off x="7728157" y="446719"/>
              <a:ext cx="843441" cy="390473"/>
            </a:xfrm>
            <a:custGeom>
              <a:avLst/>
              <a:gdLst>
                <a:gd name="connsiteX0" fmla="*/ 0 w 730238"/>
                <a:gd name="connsiteY0" fmla="*/ 143237 h 286474"/>
                <a:gd name="connsiteX1" fmla="*/ 365119 w 730238"/>
                <a:gd name="connsiteY1" fmla="*/ 0 h 286474"/>
                <a:gd name="connsiteX2" fmla="*/ 730238 w 730238"/>
                <a:gd name="connsiteY2" fmla="*/ 143237 h 286474"/>
                <a:gd name="connsiteX3" fmla="*/ 365119 w 730238"/>
                <a:gd name="connsiteY3" fmla="*/ 286474 h 286474"/>
                <a:gd name="connsiteX4" fmla="*/ 0 w 730238"/>
                <a:gd name="connsiteY4" fmla="*/ 143237 h 286474"/>
                <a:gd name="connsiteX0" fmla="*/ 0 w 730238"/>
                <a:gd name="connsiteY0" fmla="*/ 143237 h 286474"/>
                <a:gd name="connsiteX1" fmla="*/ 365119 w 730238"/>
                <a:gd name="connsiteY1" fmla="*/ 0 h 286474"/>
                <a:gd name="connsiteX2" fmla="*/ 730238 w 730238"/>
                <a:gd name="connsiteY2" fmla="*/ 143237 h 286474"/>
                <a:gd name="connsiteX3" fmla="*/ 365119 w 730238"/>
                <a:gd name="connsiteY3" fmla="*/ 286474 h 286474"/>
                <a:gd name="connsiteX4" fmla="*/ 0 w 730238"/>
                <a:gd name="connsiteY4" fmla="*/ 143237 h 286474"/>
                <a:gd name="connsiteX0" fmla="*/ 0 w 730238"/>
                <a:gd name="connsiteY0" fmla="*/ 143237 h 286474"/>
                <a:gd name="connsiteX1" fmla="*/ 365119 w 730238"/>
                <a:gd name="connsiteY1" fmla="*/ 0 h 286474"/>
                <a:gd name="connsiteX2" fmla="*/ 730238 w 730238"/>
                <a:gd name="connsiteY2" fmla="*/ 143237 h 286474"/>
                <a:gd name="connsiteX3" fmla="*/ 365119 w 730238"/>
                <a:gd name="connsiteY3" fmla="*/ 286474 h 286474"/>
                <a:gd name="connsiteX4" fmla="*/ 0 w 730238"/>
                <a:gd name="connsiteY4" fmla="*/ 143237 h 286474"/>
                <a:gd name="connsiteX0" fmla="*/ 0 w 737858"/>
                <a:gd name="connsiteY0" fmla="*/ 160134 h 305853"/>
                <a:gd name="connsiteX1" fmla="*/ 365119 w 737858"/>
                <a:gd name="connsiteY1" fmla="*/ 16897 h 305853"/>
                <a:gd name="connsiteX2" fmla="*/ 737858 w 737858"/>
                <a:gd name="connsiteY2" fmla="*/ 55994 h 305853"/>
                <a:gd name="connsiteX3" fmla="*/ 365119 w 737858"/>
                <a:gd name="connsiteY3" fmla="*/ 303371 h 305853"/>
                <a:gd name="connsiteX4" fmla="*/ 0 w 737858"/>
                <a:gd name="connsiteY4" fmla="*/ 160134 h 305853"/>
                <a:gd name="connsiteX0" fmla="*/ 0 w 744612"/>
                <a:gd name="connsiteY0" fmla="*/ 160134 h 305853"/>
                <a:gd name="connsiteX1" fmla="*/ 365119 w 744612"/>
                <a:gd name="connsiteY1" fmla="*/ 16897 h 305853"/>
                <a:gd name="connsiteX2" fmla="*/ 737858 w 744612"/>
                <a:gd name="connsiteY2" fmla="*/ 55994 h 305853"/>
                <a:gd name="connsiteX3" fmla="*/ 365119 w 744612"/>
                <a:gd name="connsiteY3" fmla="*/ 303371 h 305853"/>
                <a:gd name="connsiteX4" fmla="*/ 0 w 744612"/>
                <a:gd name="connsiteY4" fmla="*/ 160134 h 305853"/>
                <a:gd name="connsiteX0" fmla="*/ 0 w 744612"/>
                <a:gd name="connsiteY0" fmla="*/ 161889 h 307608"/>
                <a:gd name="connsiteX1" fmla="*/ 365119 w 744612"/>
                <a:gd name="connsiteY1" fmla="*/ 18652 h 307608"/>
                <a:gd name="connsiteX2" fmla="*/ 737858 w 744612"/>
                <a:gd name="connsiteY2" fmla="*/ 57749 h 307608"/>
                <a:gd name="connsiteX3" fmla="*/ 365119 w 744612"/>
                <a:gd name="connsiteY3" fmla="*/ 305126 h 307608"/>
                <a:gd name="connsiteX4" fmla="*/ 0 w 744612"/>
                <a:gd name="connsiteY4" fmla="*/ 161889 h 307608"/>
                <a:gd name="connsiteX0" fmla="*/ 0 w 777736"/>
                <a:gd name="connsiteY0" fmla="*/ 153769 h 306645"/>
                <a:gd name="connsiteX1" fmla="*/ 398139 w 777736"/>
                <a:gd name="connsiteY1" fmla="*/ 18152 h 306645"/>
                <a:gd name="connsiteX2" fmla="*/ 770878 w 777736"/>
                <a:gd name="connsiteY2" fmla="*/ 57249 h 306645"/>
                <a:gd name="connsiteX3" fmla="*/ 398139 w 777736"/>
                <a:gd name="connsiteY3" fmla="*/ 304626 h 306645"/>
                <a:gd name="connsiteX4" fmla="*/ 0 w 777736"/>
                <a:gd name="connsiteY4" fmla="*/ 153769 h 306645"/>
                <a:gd name="connsiteX0" fmla="*/ 0 w 778338"/>
                <a:gd name="connsiteY0" fmla="*/ 153769 h 304158"/>
                <a:gd name="connsiteX1" fmla="*/ 398139 w 778338"/>
                <a:gd name="connsiteY1" fmla="*/ 18152 h 304158"/>
                <a:gd name="connsiteX2" fmla="*/ 770878 w 778338"/>
                <a:gd name="connsiteY2" fmla="*/ 57249 h 304158"/>
                <a:gd name="connsiteX3" fmla="*/ 426079 w 778338"/>
                <a:gd name="connsiteY3" fmla="*/ 302086 h 304158"/>
                <a:gd name="connsiteX4" fmla="*/ 0 w 778338"/>
                <a:gd name="connsiteY4" fmla="*/ 153769 h 304158"/>
                <a:gd name="connsiteX0" fmla="*/ 0 w 779683"/>
                <a:gd name="connsiteY0" fmla="*/ 153769 h 307432"/>
                <a:gd name="connsiteX1" fmla="*/ 398139 w 779683"/>
                <a:gd name="connsiteY1" fmla="*/ 18152 h 307432"/>
                <a:gd name="connsiteX2" fmla="*/ 770878 w 779683"/>
                <a:gd name="connsiteY2" fmla="*/ 57249 h 307432"/>
                <a:gd name="connsiteX3" fmla="*/ 426079 w 779683"/>
                <a:gd name="connsiteY3" fmla="*/ 302086 h 307432"/>
                <a:gd name="connsiteX4" fmla="*/ 0 w 779683"/>
                <a:gd name="connsiteY4" fmla="*/ 153769 h 307432"/>
                <a:gd name="connsiteX0" fmla="*/ 0 w 797434"/>
                <a:gd name="connsiteY0" fmla="*/ 149534 h 303197"/>
                <a:gd name="connsiteX1" fmla="*/ 398139 w 797434"/>
                <a:gd name="connsiteY1" fmla="*/ 13917 h 303197"/>
                <a:gd name="connsiteX2" fmla="*/ 732083 w 797434"/>
                <a:gd name="connsiteY2" fmla="*/ 8832 h 303197"/>
                <a:gd name="connsiteX3" fmla="*/ 770878 w 797434"/>
                <a:gd name="connsiteY3" fmla="*/ 53014 h 303197"/>
                <a:gd name="connsiteX4" fmla="*/ 426079 w 797434"/>
                <a:gd name="connsiteY4" fmla="*/ 297851 h 303197"/>
                <a:gd name="connsiteX5" fmla="*/ 0 w 797434"/>
                <a:gd name="connsiteY5" fmla="*/ 149534 h 303197"/>
                <a:gd name="connsiteX0" fmla="*/ 0 w 789522"/>
                <a:gd name="connsiteY0" fmla="*/ 148349 h 302012"/>
                <a:gd name="connsiteX1" fmla="*/ 398139 w 789522"/>
                <a:gd name="connsiteY1" fmla="*/ 12732 h 302012"/>
                <a:gd name="connsiteX2" fmla="*/ 696523 w 789522"/>
                <a:gd name="connsiteY2" fmla="*/ 10187 h 302012"/>
                <a:gd name="connsiteX3" fmla="*/ 770878 w 789522"/>
                <a:gd name="connsiteY3" fmla="*/ 51829 h 302012"/>
                <a:gd name="connsiteX4" fmla="*/ 426079 w 789522"/>
                <a:gd name="connsiteY4" fmla="*/ 296666 h 302012"/>
                <a:gd name="connsiteX5" fmla="*/ 0 w 789522"/>
                <a:gd name="connsiteY5" fmla="*/ 148349 h 302012"/>
                <a:gd name="connsiteX0" fmla="*/ 0 w 789839"/>
                <a:gd name="connsiteY0" fmla="*/ 146348 h 300011"/>
                <a:gd name="connsiteX1" fmla="*/ 398139 w 789839"/>
                <a:gd name="connsiteY1" fmla="*/ 10731 h 300011"/>
                <a:gd name="connsiteX2" fmla="*/ 696523 w 789839"/>
                <a:gd name="connsiteY2" fmla="*/ 8186 h 300011"/>
                <a:gd name="connsiteX3" fmla="*/ 739702 w 789839"/>
                <a:gd name="connsiteY3" fmla="*/ 5645 h 300011"/>
                <a:gd name="connsiteX4" fmla="*/ 770878 w 789839"/>
                <a:gd name="connsiteY4" fmla="*/ 49828 h 300011"/>
                <a:gd name="connsiteX5" fmla="*/ 426079 w 789839"/>
                <a:gd name="connsiteY5" fmla="*/ 294665 h 300011"/>
                <a:gd name="connsiteX6" fmla="*/ 0 w 789839"/>
                <a:gd name="connsiteY6" fmla="*/ 146348 h 300011"/>
                <a:gd name="connsiteX0" fmla="*/ 0 w 844052"/>
                <a:gd name="connsiteY0" fmla="*/ 240084 h 393747"/>
                <a:gd name="connsiteX1" fmla="*/ 398139 w 844052"/>
                <a:gd name="connsiteY1" fmla="*/ 104467 h 393747"/>
                <a:gd name="connsiteX2" fmla="*/ 696523 w 844052"/>
                <a:gd name="connsiteY2" fmla="*/ 101922 h 393747"/>
                <a:gd name="connsiteX3" fmla="*/ 841302 w 844052"/>
                <a:gd name="connsiteY3" fmla="*/ 321 h 393747"/>
                <a:gd name="connsiteX4" fmla="*/ 770878 w 844052"/>
                <a:gd name="connsiteY4" fmla="*/ 143564 h 393747"/>
                <a:gd name="connsiteX5" fmla="*/ 426079 w 844052"/>
                <a:gd name="connsiteY5" fmla="*/ 388401 h 393747"/>
                <a:gd name="connsiteX6" fmla="*/ 0 w 844052"/>
                <a:gd name="connsiteY6" fmla="*/ 240084 h 393747"/>
                <a:gd name="connsiteX0" fmla="*/ 0 w 843441"/>
                <a:gd name="connsiteY0" fmla="*/ 240084 h 390473"/>
                <a:gd name="connsiteX1" fmla="*/ 398139 w 843441"/>
                <a:gd name="connsiteY1" fmla="*/ 104467 h 390473"/>
                <a:gd name="connsiteX2" fmla="*/ 696523 w 843441"/>
                <a:gd name="connsiteY2" fmla="*/ 101922 h 390473"/>
                <a:gd name="connsiteX3" fmla="*/ 841302 w 843441"/>
                <a:gd name="connsiteY3" fmla="*/ 321 h 390473"/>
                <a:gd name="connsiteX4" fmla="*/ 758178 w 843441"/>
                <a:gd name="connsiteY4" fmla="*/ 143564 h 390473"/>
                <a:gd name="connsiteX5" fmla="*/ 426079 w 843441"/>
                <a:gd name="connsiteY5" fmla="*/ 388401 h 390473"/>
                <a:gd name="connsiteX6" fmla="*/ 0 w 843441"/>
                <a:gd name="connsiteY6" fmla="*/ 240084 h 390473"/>
                <a:gd name="connsiteX0" fmla="*/ 0 w 843441"/>
                <a:gd name="connsiteY0" fmla="*/ 240084 h 390473"/>
                <a:gd name="connsiteX1" fmla="*/ 398139 w 843441"/>
                <a:gd name="connsiteY1" fmla="*/ 104467 h 390473"/>
                <a:gd name="connsiteX2" fmla="*/ 696523 w 843441"/>
                <a:gd name="connsiteY2" fmla="*/ 101922 h 390473"/>
                <a:gd name="connsiteX3" fmla="*/ 841302 w 843441"/>
                <a:gd name="connsiteY3" fmla="*/ 321 h 390473"/>
                <a:gd name="connsiteX4" fmla="*/ 758178 w 843441"/>
                <a:gd name="connsiteY4" fmla="*/ 143564 h 390473"/>
                <a:gd name="connsiteX5" fmla="*/ 426079 w 843441"/>
                <a:gd name="connsiteY5" fmla="*/ 388401 h 390473"/>
                <a:gd name="connsiteX6" fmla="*/ 0 w 843441"/>
                <a:gd name="connsiteY6" fmla="*/ 240084 h 390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43441" h="390473">
                  <a:moveTo>
                    <a:pt x="0" y="240084"/>
                  </a:moveTo>
                  <a:cubicBezTo>
                    <a:pt x="45720" y="160976"/>
                    <a:pt x="282052" y="127494"/>
                    <a:pt x="398139" y="104467"/>
                  </a:cubicBezTo>
                  <a:cubicBezTo>
                    <a:pt x="514226" y="81440"/>
                    <a:pt x="639596" y="102770"/>
                    <a:pt x="696523" y="101922"/>
                  </a:cubicBezTo>
                  <a:cubicBezTo>
                    <a:pt x="753450" y="101074"/>
                    <a:pt x="828910" y="-6619"/>
                    <a:pt x="841302" y="321"/>
                  </a:cubicBezTo>
                  <a:cubicBezTo>
                    <a:pt x="853695" y="7261"/>
                    <a:pt x="810448" y="95394"/>
                    <a:pt x="758178" y="143564"/>
                  </a:cubicBezTo>
                  <a:cubicBezTo>
                    <a:pt x="814058" y="250612"/>
                    <a:pt x="613402" y="372314"/>
                    <a:pt x="426079" y="388401"/>
                  </a:cubicBezTo>
                  <a:cubicBezTo>
                    <a:pt x="238756" y="404488"/>
                    <a:pt x="81280" y="324272"/>
                    <a:pt x="0" y="240084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弦 22"/>
            <p:cNvSpPr/>
            <p:nvPr/>
          </p:nvSpPr>
          <p:spPr>
            <a:xfrm rot="18473696">
              <a:off x="7737157" y="991541"/>
              <a:ext cx="218245" cy="218245"/>
            </a:xfrm>
            <a:prstGeom prst="chor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弦 310"/>
            <p:cNvSpPr/>
            <p:nvPr/>
          </p:nvSpPr>
          <p:spPr>
            <a:xfrm rot="3126304" flipH="1">
              <a:off x="8355688" y="991542"/>
              <a:ext cx="218245" cy="218245"/>
            </a:xfrm>
            <a:prstGeom prst="chor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/>
          <p:cNvGrpSpPr/>
          <p:nvPr/>
        </p:nvGrpSpPr>
        <p:grpSpPr>
          <a:xfrm>
            <a:off x="2362666" y="993489"/>
            <a:ext cx="1454177" cy="1459159"/>
            <a:chOff x="1752095" y="407009"/>
            <a:chExt cx="1593288" cy="1731975"/>
          </a:xfrm>
        </p:grpSpPr>
        <p:grpSp>
          <p:nvGrpSpPr>
            <p:cNvPr id="312" name="グループ化 311"/>
            <p:cNvGrpSpPr/>
            <p:nvPr/>
          </p:nvGrpSpPr>
          <p:grpSpPr>
            <a:xfrm>
              <a:off x="1875320" y="407009"/>
              <a:ext cx="1332700" cy="861306"/>
              <a:chOff x="-27614" y="4113111"/>
              <a:chExt cx="1389528" cy="1330078"/>
            </a:xfrm>
          </p:grpSpPr>
          <p:sp>
            <p:nvSpPr>
              <p:cNvPr id="313" name="Oval 336"/>
              <p:cNvSpPr>
                <a:spLocks noChangeArrowheads="1"/>
              </p:cNvSpPr>
              <p:nvPr/>
            </p:nvSpPr>
            <p:spPr bwMode="auto">
              <a:xfrm>
                <a:off x="-27614" y="4113111"/>
                <a:ext cx="482872" cy="1330078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314" name="Oval 337"/>
              <p:cNvSpPr>
                <a:spLocks noChangeArrowheads="1"/>
              </p:cNvSpPr>
              <p:nvPr/>
            </p:nvSpPr>
            <p:spPr bwMode="auto">
              <a:xfrm>
                <a:off x="880810" y="4113111"/>
                <a:ext cx="481104" cy="1330078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315" name="Oval 344"/>
              <p:cNvSpPr>
                <a:spLocks noChangeArrowheads="1"/>
              </p:cNvSpPr>
              <p:nvPr/>
            </p:nvSpPr>
            <p:spPr bwMode="auto">
              <a:xfrm>
                <a:off x="53749" y="4209312"/>
                <a:ext cx="320146" cy="1233877"/>
              </a:xfrm>
              <a:prstGeom prst="ellipse">
                <a:avLst/>
              </a:prstGeom>
              <a:solidFill>
                <a:srgbClr val="FF33CC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6" name="Oval 345"/>
              <p:cNvSpPr>
                <a:spLocks noChangeArrowheads="1"/>
              </p:cNvSpPr>
              <p:nvPr/>
            </p:nvSpPr>
            <p:spPr bwMode="auto">
              <a:xfrm>
                <a:off x="960084" y="4209312"/>
                <a:ext cx="320146" cy="1233877"/>
              </a:xfrm>
              <a:prstGeom prst="ellipse">
                <a:avLst/>
              </a:prstGeom>
              <a:solidFill>
                <a:srgbClr val="FF33CC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17" name="Oval 338"/>
            <p:cNvSpPr>
              <a:spLocks noChangeArrowheads="1"/>
            </p:cNvSpPr>
            <p:nvPr/>
          </p:nvSpPr>
          <p:spPr bwMode="auto">
            <a:xfrm>
              <a:off x="1752095" y="620688"/>
              <a:ext cx="1593288" cy="1518296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318" name="月 317"/>
            <p:cNvSpPr/>
            <p:nvPr/>
          </p:nvSpPr>
          <p:spPr>
            <a:xfrm rot="16200000">
              <a:off x="2256841" y="1532450"/>
              <a:ext cx="595791" cy="617276"/>
            </a:xfrm>
            <a:prstGeom prst="moon">
              <a:avLst>
                <a:gd name="adj" fmla="val 82922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円/楕円 318"/>
            <p:cNvSpPr/>
            <p:nvPr/>
          </p:nvSpPr>
          <p:spPr>
            <a:xfrm>
              <a:off x="2163741" y="1291923"/>
              <a:ext cx="764449" cy="502542"/>
            </a:xfrm>
            <a:prstGeom prst="ellipse">
              <a:avLst/>
            </a:prstGeom>
            <a:solidFill>
              <a:srgbClr val="FF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0" name="円/楕円 319"/>
            <p:cNvSpPr/>
            <p:nvPr/>
          </p:nvSpPr>
          <p:spPr>
            <a:xfrm>
              <a:off x="2325817" y="1427071"/>
              <a:ext cx="198252" cy="23224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円/楕円 320"/>
            <p:cNvSpPr/>
            <p:nvPr/>
          </p:nvSpPr>
          <p:spPr>
            <a:xfrm>
              <a:off x="2584897" y="1427071"/>
              <a:ext cx="198252" cy="23224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円/楕円 323"/>
            <p:cNvSpPr/>
            <p:nvPr/>
          </p:nvSpPr>
          <p:spPr>
            <a:xfrm>
              <a:off x="2007966" y="786410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円/楕円 324"/>
            <p:cNvSpPr/>
            <p:nvPr/>
          </p:nvSpPr>
          <p:spPr>
            <a:xfrm>
              <a:off x="2110884" y="888693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円/楕円 325"/>
            <p:cNvSpPr/>
            <p:nvPr/>
          </p:nvSpPr>
          <p:spPr>
            <a:xfrm>
              <a:off x="2571846" y="786410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円/楕円 330"/>
            <p:cNvSpPr/>
            <p:nvPr/>
          </p:nvSpPr>
          <p:spPr>
            <a:xfrm>
              <a:off x="2674764" y="888693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7552682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lastModifiedBy/>
  <cp:revision>1</cp:revision>
  <dcterms:created xsi:type="dcterms:W3CDTF">2014-04-11T07:31:53Z</dcterms:created>
  <dcterms:modified xsi:type="dcterms:W3CDTF">2014-04-11T07:31:55Z</dcterms:modified>
  <cp:category/>
</cp:coreProperties>
</file>